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2.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3.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4.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5.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0.xml" ContentType="application/vnd.openxmlformats-officedocument.presentationml.notesSlide+xml"/>
  <Override PartName="/ppt/tags/tag5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86" r:id="rId13"/>
    <p:sldMasterId id="2147483877" r:id="rId14"/>
    <p:sldMasterId id="2147483889" r:id="rId15"/>
    <p:sldMasterId id="2147483901" r:id="rId16"/>
    <p:sldMasterId id="2147483913" r:id="rId17"/>
    <p:sldMasterId id="2147483927" r:id="rId18"/>
  </p:sldMasterIdLst>
  <p:notesMasterIdLst>
    <p:notesMasterId r:id="rId98"/>
  </p:notesMasterIdLst>
  <p:handoutMasterIdLst>
    <p:handoutMasterId r:id="rId99"/>
  </p:handoutMasterIdLst>
  <p:sldIdLst>
    <p:sldId id="256" r:id="rId19"/>
    <p:sldId id="261" r:id="rId20"/>
    <p:sldId id="258" r:id="rId21"/>
    <p:sldId id="262" r:id="rId22"/>
    <p:sldId id="263" r:id="rId23"/>
    <p:sldId id="260" r:id="rId24"/>
    <p:sldId id="266" r:id="rId25"/>
    <p:sldId id="267" r:id="rId26"/>
    <p:sldId id="268" r:id="rId27"/>
    <p:sldId id="269" r:id="rId28"/>
    <p:sldId id="270" r:id="rId29"/>
    <p:sldId id="272" r:id="rId30"/>
    <p:sldId id="265" r:id="rId31"/>
    <p:sldId id="271" r:id="rId32"/>
    <p:sldId id="275" r:id="rId33"/>
    <p:sldId id="276" r:id="rId34"/>
    <p:sldId id="277" r:id="rId35"/>
    <p:sldId id="284" r:id="rId36"/>
    <p:sldId id="282" r:id="rId37"/>
    <p:sldId id="278" r:id="rId38"/>
    <p:sldId id="288" r:id="rId39"/>
    <p:sldId id="289" r:id="rId40"/>
    <p:sldId id="290" r:id="rId41"/>
    <p:sldId id="285" r:id="rId42"/>
    <p:sldId id="291" r:id="rId43"/>
    <p:sldId id="292" r:id="rId44"/>
    <p:sldId id="293" r:id="rId45"/>
    <p:sldId id="294" r:id="rId46"/>
    <p:sldId id="385" r:id="rId47"/>
    <p:sldId id="295" r:id="rId48"/>
    <p:sldId id="296" r:id="rId49"/>
    <p:sldId id="300" r:id="rId50"/>
    <p:sldId id="301" r:id="rId51"/>
    <p:sldId id="299" r:id="rId52"/>
    <p:sldId id="303" r:id="rId53"/>
    <p:sldId id="304" r:id="rId54"/>
    <p:sldId id="305" r:id="rId55"/>
    <p:sldId id="306" r:id="rId56"/>
    <p:sldId id="307" r:id="rId57"/>
    <p:sldId id="386" r:id="rId58"/>
    <p:sldId id="387" r:id="rId59"/>
    <p:sldId id="308" r:id="rId60"/>
    <p:sldId id="309" r:id="rId61"/>
    <p:sldId id="388" r:id="rId62"/>
    <p:sldId id="389" r:id="rId63"/>
    <p:sldId id="310" r:id="rId64"/>
    <p:sldId id="311" r:id="rId65"/>
    <p:sldId id="390" r:id="rId66"/>
    <p:sldId id="312" r:id="rId67"/>
    <p:sldId id="313" r:id="rId68"/>
    <p:sldId id="314" r:id="rId69"/>
    <p:sldId id="315" r:id="rId70"/>
    <p:sldId id="316" r:id="rId71"/>
    <p:sldId id="317" r:id="rId72"/>
    <p:sldId id="318" r:id="rId73"/>
    <p:sldId id="326" r:id="rId74"/>
    <p:sldId id="319" r:id="rId75"/>
    <p:sldId id="320" r:id="rId76"/>
    <p:sldId id="321" r:id="rId77"/>
    <p:sldId id="322" r:id="rId78"/>
    <p:sldId id="323" r:id="rId79"/>
    <p:sldId id="324" r:id="rId80"/>
    <p:sldId id="325" r:id="rId81"/>
    <p:sldId id="330" r:id="rId82"/>
    <p:sldId id="332" r:id="rId83"/>
    <p:sldId id="391" r:id="rId84"/>
    <p:sldId id="392" r:id="rId85"/>
    <p:sldId id="393" r:id="rId86"/>
    <p:sldId id="394" r:id="rId87"/>
    <p:sldId id="395" r:id="rId88"/>
    <p:sldId id="333" r:id="rId89"/>
    <p:sldId id="334" r:id="rId90"/>
    <p:sldId id="335" r:id="rId91"/>
    <p:sldId id="336" r:id="rId92"/>
    <p:sldId id="337" r:id="rId93"/>
    <p:sldId id="338" r:id="rId94"/>
    <p:sldId id="339" r:id="rId95"/>
    <p:sldId id="340" r:id="rId96"/>
    <p:sldId id="341" r:id="rId97"/>
  </p:sldIdLst>
  <p:sldSz cx="9144000" cy="6858000" type="screen4x3"/>
  <p:notesSz cx="6858000" cy="9144000"/>
  <p:defaultTextStyle>
    <a:defPPr>
      <a:defRPr lang="en-US"/>
    </a:defPPr>
    <a:lvl1pPr marL="0" algn="l" defTabSz="912903" rtl="0" eaLnBrk="1" latinLnBrk="0" hangingPunct="1">
      <a:defRPr sz="1800" kern="1200">
        <a:solidFill>
          <a:schemeClr val="tx1"/>
        </a:solidFill>
        <a:latin typeface="+mn-lt"/>
        <a:ea typeface="+mn-ea"/>
        <a:cs typeface="+mn-cs"/>
      </a:defRPr>
    </a:lvl1pPr>
    <a:lvl2pPr marL="456453" algn="l" defTabSz="912903" rtl="0" eaLnBrk="1" latinLnBrk="0" hangingPunct="1">
      <a:defRPr sz="1800" kern="1200">
        <a:solidFill>
          <a:schemeClr val="tx1"/>
        </a:solidFill>
        <a:latin typeface="+mn-lt"/>
        <a:ea typeface="+mn-ea"/>
        <a:cs typeface="+mn-cs"/>
      </a:defRPr>
    </a:lvl2pPr>
    <a:lvl3pPr marL="912903" algn="l" defTabSz="912903" rtl="0" eaLnBrk="1" latinLnBrk="0" hangingPunct="1">
      <a:defRPr sz="1800" kern="1200">
        <a:solidFill>
          <a:schemeClr val="tx1"/>
        </a:solidFill>
        <a:latin typeface="+mn-lt"/>
        <a:ea typeface="+mn-ea"/>
        <a:cs typeface="+mn-cs"/>
      </a:defRPr>
    </a:lvl3pPr>
    <a:lvl4pPr marL="1369357" algn="l" defTabSz="912903" rtl="0" eaLnBrk="1" latinLnBrk="0" hangingPunct="1">
      <a:defRPr sz="1800" kern="1200">
        <a:solidFill>
          <a:schemeClr val="tx1"/>
        </a:solidFill>
        <a:latin typeface="+mn-lt"/>
        <a:ea typeface="+mn-ea"/>
        <a:cs typeface="+mn-cs"/>
      </a:defRPr>
    </a:lvl4pPr>
    <a:lvl5pPr marL="1825808" algn="l" defTabSz="912903" rtl="0" eaLnBrk="1" latinLnBrk="0" hangingPunct="1">
      <a:defRPr sz="1800" kern="1200">
        <a:solidFill>
          <a:schemeClr val="tx1"/>
        </a:solidFill>
        <a:latin typeface="+mn-lt"/>
        <a:ea typeface="+mn-ea"/>
        <a:cs typeface="+mn-cs"/>
      </a:defRPr>
    </a:lvl5pPr>
    <a:lvl6pPr marL="2282262" algn="l" defTabSz="912903" rtl="0" eaLnBrk="1" latinLnBrk="0" hangingPunct="1">
      <a:defRPr sz="1800" kern="1200">
        <a:solidFill>
          <a:schemeClr val="tx1"/>
        </a:solidFill>
        <a:latin typeface="+mn-lt"/>
        <a:ea typeface="+mn-ea"/>
        <a:cs typeface="+mn-cs"/>
      </a:defRPr>
    </a:lvl6pPr>
    <a:lvl7pPr marL="2738711" algn="l" defTabSz="912903" rtl="0" eaLnBrk="1" latinLnBrk="0" hangingPunct="1">
      <a:defRPr sz="1800" kern="1200">
        <a:solidFill>
          <a:schemeClr val="tx1"/>
        </a:solidFill>
        <a:latin typeface="+mn-lt"/>
        <a:ea typeface="+mn-ea"/>
        <a:cs typeface="+mn-cs"/>
      </a:defRPr>
    </a:lvl7pPr>
    <a:lvl8pPr marL="3195166" algn="l" defTabSz="912903" rtl="0" eaLnBrk="1" latinLnBrk="0" hangingPunct="1">
      <a:defRPr sz="1800" kern="1200">
        <a:solidFill>
          <a:schemeClr val="tx1"/>
        </a:solidFill>
        <a:latin typeface="+mn-lt"/>
        <a:ea typeface="+mn-ea"/>
        <a:cs typeface="+mn-cs"/>
      </a:defRPr>
    </a:lvl8pPr>
    <a:lvl9pPr marL="3651616" algn="l" defTabSz="91290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8263" autoAdjust="0"/>
    <p:restoredTop sz="89763" autoAdjust="0"/>
  </p:normalViewPr>
  <p:slideViewPr>
    <p:cSldViewPr>
      <p:cViewPr>
        <p:scale>
          <a:sx n="59" d="100"/>
          <a:sy n="59" d="100"/>
        </p:scale>
        <p:origin x="-1330" y="86"/>
      </p:cViewPr>
      <p:guideLst>
        <p:guide orient="horz" pos="2160"/>
        <p:guide pos="2880"/>
      </p:guideLst>
    </p:cSldViewPr>
  </p:slideViewPr>
  <p:notesTextViewPr>
    <p:cViewPr>
      <p:scale>
        <a:sx n="1" d="1"/>
        <a:sy n="1" d="1"/>
      </p:scale>
      <p:origin x="0" y="0"/>
    </p:cViewPr>
  </p:notesTextViewPr>
  <p:sorterViewPr>
    <p:cViewPr>
      <p:scale>
        <a:sx n="66" d="100"/>
        <a:sy n="66" d="100"/>
      </p:scale>
      <p:origin x="0" y="1055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slide" Target="slides/slide56.xml"/><Relationship Id="rId79" Type="http://schemas.openxmlformats.org/officeDocument/2006/relationships/slide" Target="slides/slide61.xml"/><Relationship Id="rId87" Type="http://schemas.openxmlformats.org/officeDocument/2006/relationships/slide" Target="slides/slide69.xml"/><Relationship Id="rId102"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3.xml"/><Relationship Id="rId82" Type="http://schemas.openxmlformats.org/officeDocument/2006/relationships/slide" Target="slides/slide64.xml"/><Relationship Id="rId90" Type="http://schemas.openxmlformats.org/officeDocument/2006/relationships/slide" Target="slides/slide72.xml"/><Relationship Id="rId95" Type="http://schemas.openxmlformats.org/officeDocument/2006/relationships/slide" Target="slides/slide77.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100"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slide" Target="slides/slide75.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103" Type="http://schemas.openxmlformats.org/officeDocument/2006/relationships/tableStyles" Target="tableStyle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image" Target="../media/image6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image" Target="../media/image7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7.png"/><Relationship Id="rId1" Type="http://schemas.openxmlformats.org/officeDocument/2006/relationships/image" Target="../media/image7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066B568-456A-4AE5-B957-F9ECD58796A5}" type="datetimeFigureOut">
              <a:rPr lang="en-US" smtClean="0"/>
              <a:t>2/28/2017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495525-BFF2-48A9-84AD-C128F118F220}" type="slidenum">
              <a:rPr lang="en-US" smtClean="0"/>
              <a:t>‹#›</a:t>
            </a:fld>
            <a:endParaRPr lang="en-US"/>
          </a:p>
        </p:txBody>
      </p:sp>
    </p:spTree>
    <p:extLst>
      <p:ext uri="{BB962C8B-B14F-4D97-AF65-F5344CB8AC3E}">
        <p14:creationId xmlns:p14="http://schemas.microsoft.com/office/powerpoint/2010/main" val="214204610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9D96B2-EFBA-4398-B5DE-3C2387716230}" type="datetimeFigureOut">
              <a:rPr lang="en-US" smtClean="0"/>
              <a:t>2/28/2017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FED90-BB01-47B1-B20A-4B3381709D74}" type="slidenum">
              <a:rPr lang="en-US" smtClean="0"/>
              <a:t>‹#›</a:t>
            </a:fld>
            <a:endParaRPr lang="en-US"/>
          </a:p>
        </p:txBody>
      </p:sp>
    </p:spTree>
    <p:extLst>
      <p:ext uri="{BB962C8B-B14F-4D97-AF65-F5344CB8AC3E}">
        <p14:creationId xmlns:p14="http://schemas.microsoft.com/office/powerpoint/2010/main" val="3478181866"/>
      </p:ext>
    </p:extLst>
  </p:cSld>
  <p:clrMap bg1="lt1" tx1="dk1" bg2="lt2" tx2="dk2" accent1="accent1" accent2="accent2" accent3="accent3" accent4="accent4" accent5="accent5" accent6="accent6" hlink="hlink" folHlink="folHlink"/>
  <p:hf sldNum="0" hdr="0" ftr="0" dt="0"/>
  <p:notesStyle>
    <a:lvl1pPr marL="0" algn="l" defTabSz="912903" rtl="0" eaLnBrk="1" latinLnBrk="0" hangingPunct="1">
      <a:defRPr sz="1200" kern="1200">
        <a:solidFill>
          <a:schemeClr val="tx1"/>
        </a:solidFill>
        <a:latin typeface="+mn-lt"/>
        <a:ea typeface="+mn-ea"/>
        <a:cs typeface="+mn-cs"/>
      </a:defRPr>
    </a:lvl1pPr>
    <a:lvl2pPr marL="456453" algn="l" defTabSz="912903" rtl="0" eaLnBrk="1" latinLnBrk="0" hangingPunct="1">
      <a:defRPr sz="1200" kern="1200">
        <a:solidFill>
          <a:schemeClr val="tx1"/>
        </a:solidFill>
        <a:latin typeface="+mn-lt"/>
        <a:ea typeface="+mn-ea"/>
        <a:cs typeface="+mn-cs"/>
      </a:defRPr>
    </a:lvl2pPr>
    <a:lvl3pPr marL="912903" algn="l" defTabSz="912903" rtl="0" eaLnBrk="1" latinLnBrk="0" hangingPunct="1">
      <a:defRPr sz="1200" kern="1200">
        <a:solidFill>
          <a:schemeClr val="tx1"/>
        </a:solidFill>
        <a:latin typeface="+mn-lt"/>
        <a:ea typeface="+mn-ea"/>
        <a:cs typeface="+mn-cs"/>
      </a:defRPr>
    </a:lvl3pPr>
    <a:lvl4pPr marL="1369357" algn="l" defTabSz="912903" rtl="0" eaLnBrk="1" latinLnBrk="0" hangingPunct="1">
      <a:defRPr sz="1200" kern="1200">
        <a:solidFill>
          <a:schemeClr val="tx1"/>
        </a:solidFill>
        <a:latin typeface="+mn-lt"/>
        <a:ea typeface="+mn-ea"/>
        <a:cs typeface="+mn-cs"/>
      </a:defRPr>
    </a:lvl4pPr>
    <a:lvl5pPr marL="1825808" algn="l" defTabSz="912903" rtl="0" eaLnBrk="1" latinLnBrk="0" hangingPunct="1">
      <a:defRPr sz="1200" kern="1200">
        <a:solidFill>
          <a:schemeClr val="tx1"/>
        </a:solidFill>
        <a:latin typeface="+mn-lt"/>
        <a:ea typeface="+mn-ea"/>
        <a:cs typeface="+mn-cs"/>
      </a:defRPr>
    </a:lvl5pPr>
    <a:lvl6pPr marL="2282262" algn="l" defTabSz="912903" rtl="0" eaLnBrk="1" latinLnBrk="0" hangingPunct="1">
      <a:defRPr sz="1200" kern="1200">
        <a:solidFill>
          <a:schemeClr val="tx1"/>
        </a:solidFill>
        <a:latin typeface="+mn-lt"/>
        <a:ea typeface="+mn-ea"/>
        <a:cs typeface="+mn-cs"/>
      </a:defRPr>
    </a:lvl6pPr>
    <a:lvl7pPr marL="2738711" algn="l" defTabSz="912903" rtl="0" eaLnBrk="1" latinLnBrk="0" hangingPunct="1">
      <a:defRPr sz="1200" kern="1200">
        <a:solidFill>
          <a:schemeClr val="tx1"/>
        </a:solidFill>
        <a:latin typeface="+mn-lt"/>
        <a:ea typeface="+mn-ea"/>
        <a:cs typeface="+mn-cs"/>
      </a:defRPr>
    </a:lvl7pPr>
    <a:lvl8pPr marL="3195166" algn="l" defTabSz="912903" rtl="0" eaLnBrk="1" latinLnBrk="0" hangingPunct="1">
      <a:defRPr sz="1200" kern="1200">
        <a:solidFill>
          <a:schemeClr val="tx1"/>
        </a:solidFill>
        <a:latin typeface="+mn-lt"/>
        <a:ea typeface="+mn-ea"/>
        <a:cs typeface="+mn-cs"/>
      </a:defRPr>
    </a:lvl8pPr>
    <a:lvl9pPr marL="3651616" algn="l" defTabSz="9129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Rot="1" noChangeAspect="1" noChangeArrowheads="1" noTextEdit="1"/>
          </p:cNvSpPr>
          <p:nvPr>
            <p:ph type="sldImg"/>
          </p:nvPr>
        </p:nvSpPr>
        <p:spPr>
          <a:xfrm>
            <a:off x="1143000" y="685800"/>
            <a:ext cx="4572000" cy="3429000"/>
          </a:xfrm>
          <a:ln/>
        </p:spPr>
      </p:sp>
      <p:sp>
        <p:nvSpPr>
          <p:cNvPr id="207875" name="Rectangle 3"/>
          <p:cNvSpPr>
            <a:spLocks noGrp="1" noChangeArrowheads="1"/>
          </p:cNvSpPr>
          <p:nvPr>
            <p:ph type="body" idx="1"/>
          </p:nvPr>
        </p:nvSpPr>
        <p:spPr/>
        <p:txBody>
          <a:bodyPr/>
          <a:lstStyle/>
          <a:p>
            <a:r>
              <a:rPr lang="en-US"/>
              <a:t>As opposed to [0..255]</a:t>
            </a:r>
          </a:p>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F0DB60-624C-4AA7-A99E-04176E8E122F}" type="slidenum">
              <a:rPr lang="en-US" altLang="en-US">
                <a:solidFill>
                  <a:prstClr val="black"/>
                </a:solidFill>
              </a:rPr>
              <a:pPr/>
              <a:t>11</a:t>
            </a:fld>
            <a:endParaRPr lang="en-US" altLang="en-US">
              <a:solidFill>
                <a:prstClr val="black"/>
              </a:solidFill>
            </a:endParaRPr>
          </a:p>
        </p:txBody>
      </p:sp>
      <p:sp>
        <p:nvSpPr>
          <p:cNvPr id="236546" name="Rectangle 2"/>
          <p:cNvSpPr>
            <a:spLocks noGrp="1" noRot="1" noChangeAspect="1" noChangeArrowheads="1" noTextEdit="1"/>
          </p:cNvSpPr>
          <p:nvPr>
            <p:ph type="sldImg"/>
          </p:nvPr>
        </p:nvSpPr>
        <p:spPr>
          <a:xfrm>
            <a:off x="1143000" y="685800"/>
            <a:ext cx="4572000" cy="3429000"/>
          </a:xfrm>
          <a:ln/>
        </p:spPr>
      </p:sp>
      <p:sp>
        <p:nvSpPr>
          <p:cNvPr id="2365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10F242-F654-4E65-B07B-9DC1F2E00473}" type="slidenum">
              <a:rPr lang="en-US" altLang="en-US">
                <a:solidFill>
                  <a:prstClr val="black"/>
                </a:solidFill>
              </a:rPr>
              <a:pPr/>
              <a:t>12</a:t>
            </a:fld>
            <a:endParaRPr lang="en-US" altLang="en-US">
              <a:solidFill>
                <a:prstClr val="black"/>
              </a:solidFill>
            </a:endParaRPr>
          </a:p>
        </p:txBody>
      </p:sp>
      <p:sp>
        <p:nvSpPr>
          <p:cNvPr id="240642" name="Rectangle 2"/>
          <p:cNvSpPr>
            <a:spLocks noGrp="1" noRot="1" noChangeAspect="1" noChangeArrowheads="1" noTextEdit="1"/>
          </p:cNvSpPr>
          <p:nvPr>
            <p:ph type="sldImg"/>
          </p:nvPr>
        </p:nvSpPr>
        <p:spPr>
          <a:xfrm>
            <a:off x="1143000" y="685800"/>
            <a:ext cx="4572000" cy="3429000"/>
          </a:xfrm>
          <a:ln/>
        </p:spPr>
      </p:sp>
      <p:sp>
        <p:nvSpPr>
          <p:cNvPr id="240643" name="Rectangle 3"/>
          <p:cNvSpPr>
            <a:spLocks noGrp="1" noChangeArrowheads="1"/>
          </p:cNvSpPr>
          <p:nvPr>
            <p:ph type="body" idx="1"/>
          </p:nvPr>
        </p:nvSpPr>
        <p:spPr/>
        <p:txBody>
          <a:bodyPr/>
          <a:lstStyle/>
          <a:p>
            <a:r>
              <a:rPr lang="en-US" altLang="en-US"/>
              <a:t>They are the same for filters that have both horizontal and vertical symmetry.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30D00B-3757-4F84-99FC-C129F58B95E9}" type="slidenum">
              <a:rPr lang="en-US" altLang="en-US">
                <a:solidFill>
                  <a:prstClr val="black"/>
                </a:solidFill>
              </a:rPr>
              <a:pPr/>
              <a:t>14</a:t>
            </a:fld>
            <a:endParaRPr lang="en-US" altLang="en-US">
              <a:solidFill>
                <a:prstClr val="black"/>
              </a:solidFill>
            </a:endParaRPr>
          </a:p>
        </p:txBody>
      </p:sp>
      <p:sp>
        <p:nvSpPr>
          <p:cNvPr id="238594" name="Rectangle 2"/>
          <p:cNvSpPr>
            <a:spLocks noGrp="1" noRot="1" noChangeAspect="1" noChangeArrowheads="1" noTextEdit="1"/>
          </p:cNvSpPr>
          <p:nvPr>
            <p:ph type="sldImg"/>
          </p:nvPr>
        </p:nvSpPr>
        <p:spPr>
          <a:xfrm>
            <a:off x="1143000" y="685800"/>
            <a:ext cx="4572000" cy="3429000"/>
          </a:xfrm>
          <a:ln/>
        </p:spPr>
      </p:sp>
      <p:sp>
        <p:nvSpPr>
          <p:cNvPr id="238595" name="Rectangle 3"/>
          <p:cNvSpPr>
            <a:spLocks noGrp="1" noChangeArrowheads="1"/>
          </p:cNvSpPr>
          <p:nvPr>
            <p:ph type="body" idx="1"/>
          </p:nvPr>
        </p:nvSpPr>
        <p:spPr/>
        <p:txBody>
          <a:bodyPr/>
          <a:lstStyle/>
          <a:p>
            <a:r>
              <a:rPr lang="en-US" altLang="en-US"/>
              <a:t>ones, divide by 9</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EB5202-5617-4569-BBE4-88735B59F497}" type="slidenum">
              <a:rPr lang="en-US" altLang="en-US">
                <a:solidFill>
                  <a:prstClr val="black"/>
                </a:solidFill>
              </a:rPr>
              <a:pPr/>
              <a:t>15</a:t>
            </a:fld>
            <a:endParaRPr lang="en-US" altLang="en-US">
              <a:solidFill>
                <a:prstClr val="black"/>
              </a:solidFill>
            </a:endParaRPr>
          </a:p>
        </p:txBody>
      </p:sp>
      <p:sp>
        <p:nvSpPr>
          <p:cNvPr id="242690" name="Rectangle 2"/>
          <p:cNvSpPr>
            <a:spLocks noGrp="1" noRot="1" noChangeAspect="1" noChangeArrowheads="1" noTextEdit="1"/>
          </p:cNvSpPr>
          <p:nvPr>
            <p:ph type="sldImg"/>
          </p:nvPr>
        </p:nvSpPr>
        <p:spPr>
          <a:xfrm>
            <a:off x="1143000" y="685800"/>
            <a:ext cx="4572000" cy="3429000"/>
          </a:xfrm>
          <a:ln/>
        </p:spPr>
      </p:sp>
      <p:sp>
        <p:nvSpPr>
          <p:cNvPr id="24269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85D31E-7F03-4626-971C-C10A9F63EEDB}" type="slidenum">
              <a:rPr lang="en-US" altLang="en-US"/>
              <a:pPr/>
              <a:t>26</a:t>
            </a:fld>
            <a:endParaRPr lang="en-US" altLang="en-US"/>
          </a:p>
        </p:txBody>
      </p:sp>
      <p:sp>
        <p:nvSpPr>
          <p:cNvPr id="172034"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172035"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Better at salt’n’pepper noise</a:t>
            </a:r>
          </a:p>
          <a:p>
            <a:r>
              <a:rPr lang="en-US" altLang="en-US"/>
              <a:t>Not convolution: try a region with 1’s and a 2, and then 1’s and a 3</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739EF7-B9F5-4754-884A-A1E69A712396}" type="slidenum">
              <a:rPr lang="en-US" altLang="en-US"/>
              <a:pPr/>
              <a:t>27</a:t>
            </a:fld>
            <a:endParaRPr lang="en-US" altLang="en-US"/>
          </a:p>
        </p:txBody>
      </p:sp>
      <p:sp>
        <p:nvSpPr>
          <p:cNvPr id="221186" name="Rectangle 2"/>
          <p:cNvSpPr>
            <a:spLocks noGrp="1" noRot="1" noChangeAspect="1" noChangeArrowheads="1" noTextEdit="1"/>
          </p:cNvSpPr>
          <p:nvPr>
            <p:ph type="sldImg"/>
          </p:nvPr>
        </p:nvSpPr>
        <p:spPr>
          <a:xfrm>
            <a:off x="1143000" y="685800"/>
            <a:ext cx="4572000" cy="3429000"/>
          </a:xfrm>
          <a:ln/>
        </p:spPr>
      </p:sp>
      <p:sp>
        <p:nvSpPr>
          <p:cNvPr id="22118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DCDBFE-909D-4104-9147-E62BDB03ECA5}" type="slidenum">
              <a:rPr lang="en-US" altLang="en-US"/>
              <a:pPr/>
              <a:t>28</a:t>
            </a:fld>
            <a:endParaRPr lang="en-US" altLang="en-US"/>
          </a:p>
        </p:txBody>
      </p:sp>
      <p:sp>
        <p:nvSpPr>
          <p:cNvPr id="220162" name="Rectangle 1026"/>
          <p:cNvSpPr>
            <a:spLocks noGrp="1" noRot="1" noChangeAspect="1" noChangeArrowheads="1" noTextEdit="1"/>
          </p:cNvSpPr>
          <p:nvPr>
            <p:ph type="sldImg"/>
          </p:nvPr>
        </p:nvSpPr>
        <p:spPr>
          <a:xfrm>
            <a:off x="1143000" y="685800"/>
            <a:ext cx="4572000" cy="3429000"/>
          </a:xfrm>
          <a:ln/>
        </p:spPr>
      </p:sp>
      <p:sp>
        <p:nvSpPr>
          <p:cNvPr id="220163"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ADA2CBEB-A933-43CB-BA69-F5667A61057A}" type="slidenum">
              <a:rPr lang="en-US" altLang="en-US" sz="1100">
                <a:solidFill>
                  <a:prstClr val="black"/>
                </a:solidFill>
              </a:rPr>
              <a:pPr/>
              <a:t>40</a:t>
            </a:fld>
            <a:endParaRPr lang="en-US" altLang="en-US" sz="1100">
              <a:solidFill>
                <a:prstClr val="black"/>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D17276CA-0996-478A-90FF-9961CF84EA59}" type="slidenum">
              <a:rPr lang="en-US" altLang="en-US" sz="1100">
                <a:solidFill>
                  <a:prstClr val="black"/>
                </a:solidFill>
              </a:rPr>
              <a:pPr/>
              <a:t>41</a:t>
            </a:fld>
            <a:endParaRPr lang="en-US" altLang="en-US" sz="1100">
              <a:solidFill>
                <a:prstClr val="black"/>
              </a:solidFill>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AE28E3DB-FFDC-472C-9ACB-0A2139C0CA14}" type="slidenum">
              <a:rPr lang="en-US" altLang="en-US" sz="1100">
                <a:solidFill>
                  <a:prstClr val="black"/>
                </a:solidFill>
              </a:rPr>
              <a:pPr/>
              <a:t>44</a:t>
            </a:fld>
            <a:endParaRPr lang="en-US" altLang="en-US" sz="1100">
              <a:solidFill>
                <a:prstClr val="black"/>
              </a:solidFill>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382F6EC6-3A32-4620-85EE-42CD44DEC09B}" type="slidenum">
              <a:rPr lang="en-US" altLang="en-US" sz="1100">
                <a:solidFill>
                  <a:prstClr val="black"/>
                </a:solidFill>
              </a:rPr>
              <a:pPr/>
              <a:t>45</a:t>
            </a:fld>
            <a:endParaRPr lang="en-US" altLang="en-US" sz="1100">
              <a:solidFill>
                <a:prstClr val="black"/>
              </a:solidFill>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Figures show gradient magnitude of zebra at two different scales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a:defRPr sz="2300">
                <a:solidFill>
                  <a:schemeClr val="tx1"/>
                </a:solidFill>
                <a:latin typeface="Arial" charset="0"/>
                <a:cs typeface="Arial" charset="0"/>
              </a:defRPr>
            </a:lvl1pPr>
            <a:lvl2pPr marL="702756" indent="-270291" defTabSz="914485">
              <a:defRPr sz="2300">
                <a:solidFill>
                  <a:schemeClr val="tx1"/>
                </a:solidFill>
                <a:latin typeface="Arial" charset="0"/>
                <a:cs typeface="Arial" charset="0"/>
              </a:defRPr>
            </a:lvl2pPr>
            <a:lvl3pPr marL="1081164" indent="-216233" defTabSz="914485">
              <a:defRPr sz="2300">
                <a:solidFill>
                  <a:schemeClr val="tx1"/>
                </a:solidFill>
                <a:latin typeface="Arial" charset="0"/>
                <a:cs typeface="Arial" charset="0"/>
              </a:defRPr>
            </a:lvl3pPr>
            <a:lvl4pPr marL="1513629" indent="-216233" defTabSz="914485">
              <a:defRPr sz="2300">
                <a:solidFill>
                  <a:schemeClr val="tx1"/>
                </a:solidFill>
                <a:latin typeface="Arial" charset="0"/>
                <a:cs typeface="Arial" charset="0"/>
              </a:defRPr>
            </a:lvl4pPr>
            <a:lvl5pPr marL="1946095" indent="-216233" defTabSz="914485">
              <a:defRPr sz="2300">
                <a:solidFill>
                  <a:schemeClr val="tx1"/>
                </a:solidFill>
                <a:latin typeface="Arial" charset="0"/>
                <a:cs typeface="Arial" charset="0"/>
              </a:defRPr>
            </a:lvl5pPr>
            <a:lvl6pPr marL="2378560" indent="-216233" defTabSz="914485" eaLnBrk="0" fontAlgn="base" hangingPunct="0">
              <a:spcBef>
                <a:spcPct val="0"/>
              </a:spcBef>
              <a:spcAft>
                <a:spcPct val="0"/>
              </a:spcAft>
              <a:defRPr sz="2300">
                <a:solidFill>
                  <a:schemeClr val="tx1"/>
                </a:solidFill>
                <a:latin typeface="Arial" charset="0"/>
                <a:cs typeface="Arial" charset="0"/>
              </a:defRPr>
            </a:lvl6pPr>
            <a:lvl7pPr marL="2811026" indent="-216233" defTabSz="914485" eaLnBrk="0" fontAlgn="base" hangingPunct="0">
              <a:spcBef>
                <a:spcPct val="0"/>
              </a:spcBef>
              <a:spcAft>
                <a:spcPct val="0"/>
              </a:spcAft>
              <a:defRPr sz="2300">
                <a:solidFill>
                  <a:schemeClr val="tx1"/>
                </a:solidFill>
                <a:latin typeface="Arial" charset="0"/>
                <a:cs typeface="Arial" charset="0"/>
              </a:defRPr>
            </a:lvl7pPr>
            <a:lvl8pPr marL="3243491" indent="-216233" defTabSz="914485" eaLnBrk="0" fontAlgn="base" hangingPunct="0">
              <a:spcBef>
                <a:spcPct val="0"/>
              </a:spcBef>
              <a:spcAft>
                <a:spcPct val="0"/>
              </a:spcAft>
              <a:defRPr sz="2300">
                <a:solidFill>
                  <a:schemeClr val="tx1"/>
                </a:solidFill>
                <a:latin typeface="Arial" charset="0"/>
                <a:cs typeface="Arial" charset="0"/>
              </a:defRPr>
            </a:lvl8pPr>
            <a:lvl9pPr marL="3675957" indent="-216233" defTabSz="914485" eaLnBrk="0" fontAlgn="base" hangingPunct="0">
              <a:spcBef>
                <a:spcPct val="0"/>
              </a:spcBef>
              <a:spcAft>
                <a:spcPct val="0"/>
              </a:spcAft>
              <a:defRPr sz="2300">
                <a:solidFill>
                  <a:schemeClr val="tx1"/>
                </a:solidFill>
                <a:latin typeface="Arial" charset="0"/>
                <a:cs typeface="Arial" charset="0"/>
              </a:defRPr>
            </a:lvl9pPr>
          </a:lstStyle>
          <a:p>
            <a:fld id="{C301FF22-A6BB-4750-97BD-97A37390F81D}" type="slidenum">
              <a:rPr lang="en-US" altLang="en-US" sz="1100">
                <a:solidFill>
                  <a:prstClr val="black"/>
                </a:solidFill>
              </a:rPr>
              <a:pPr/>
              <a:t>48</a:t>
            </a:fld>
            <a:endParaRPr lang="en-US" altLang="en-US" sz="1100">
              <a:solidFill>
                <a:prstClr val="black"/>
              </a:solidFill>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1026"/>
          <p:cNvSpPr>
            <a:spLocks noGrp="1" noRot="1" noChangeAspect="1" noChangeArrowheads="1" noTextEdit="1"/>
          </p:cNvSpPr>
          <p:nvPr>
            <p:ph type="sldImg"/>
          </p:nvPr>
        </p:nvSpPr>
        <p:spPr>
          <a:xfrm>
            <a:off x="1143000" y="685800"/>
            <a:ext cx="4572000" cy="3429000"/>
          </a:xfrm>
          <a:ln/>
        </p:spPr>
      </p:sp>
      <p:sp>
        <p:nvSpPr>
          <p:cNvPr id="215043"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02472">
              <a:defRPr sz="2300">
                <a:solidFill>
                  <a:schemeClr val="tx1"/>
                </a:solidFill>
                <a:latin typeface="Times New Roman" pitchFamily="18" charset="0"/>
              </a:defRPr>
            </a:lvl1pPr>
            <a:lvl2pPr marL="702756" indent="-270291" defTabSz="902472">
              <a:defRPr sz="2300">
                <a:solidFill>
                  <a:schemeClr val="tx1"/>
                </a:solidFill>
                <a:latin typeface="Times New Roman" pitchFamily="18" charset="0"/>
              </a:defRPr>
            </a:lvl2pPr>
            <a:lvl3pPr marL="1081164" indent="-216233" defTabSz="902472">
              <a:defRPr sz="2300">
                <a:solidFill>
                  <a:schemeClr val="tx1"/>
                </a:solidFill>
                <a:latin typeface="Times New Roman" pitchFamily="18" charset="0"/>
              </a:defRPr>
            </a:lvl3pPr>
            <a:lvl4pPr marL="1513629" indent="-216233" defTabSz="902472">
              <a:defRPr sz="2300">
                <a:solidFill>
                  <a:schemeClr val="tx1"/>
                </a:solidFill>
                <a:latin typeface="Times New Roman" pitchFamily="18" charset="0"/>
              </a:defRPr>
            </a:lvl4pPr>
            <a:lvl5pPr marL="1946095" indent="-216233" defTabSz="902472">
              <a:defRPr sz="2300">
                <a:solidFill>
                  <a:schemeClr val="tx1"/>
                </a:solidFill>
                <a:latin typeface="Times New Roman" pitchFamily="18" charset="0"/>
              </a:defRPr>
            </a:lvl5pPr>
            <a:lvl6pPr marL="2378560" indent="-216233" defTabSz="902472" eaLnBrk="0" fontAlgn="base" hangingPunct="0">
              <a:spcBef>
                <a:spcPct val="0"/>
              </a:spcBef>
              <a:spcAft>
                <a:spcPct val="0"/>
              </a:spcAft>
              <a:defRPr sz="2300">
                <a:solidFill>
                  <a:schemeClr val="tx1"/>
                </a:solidFill>
                <a:latin typeface="Times New Roman" pitchFamily="18" charset="0"/>
              </a:defRPr>
            </a:lvl6pPr>
            <a:lvl7pPr marL="2811026" indent="-216233" defTabSz="902472" eaLnBrk="0" fontAlgn="base" hangingPunct="0">
              <a:spcBef>
                <a:spcPct val="0"/>
              </a:spcBef>
              <a:spcAft>
                <a:spcPct val="0"/>
              </a:spcAft>
              <a:defRPr sz="2300">
                <a:solidFill>
                  <a:schemeClr val="tx1"/>
                </a:solidFill>
                <a:latin typeface="Times New Roman" pitchFamily="18" charset="0"/>
              </a:defRPr>
            </a:lvl7pPr>
            <a:lvl8pPr marL="3243491" indent="-216233" defTabSz="902472" eaLnBrk="0" fontAlgn="base" hangingPunct="0">
              <a:spcBef>
                <a:spcPct val="0"/>
              </a:spcBef>
              <a:spcAft>
                <a:spcPct val="0"/>
              </a:spcAft>
              <a:defRPr sz="2300">
                <a:solidFill>
                  <a:schemeClr val="tx1"/>
                </a:solidFill>
                <a:latin typeface="Times New Roman" pitchFamily="18" charset="0"/>
              </a:defRPr>
            </a:lvl8pPr>
            <a:lvl9pPr marL="3675957" indent="-216233" defTabSz="902472" eaLnBrk="0" fontAlgn="base" hangingPunct="0">
              <a:spcBef>
                <a:spcPct val="0"/>
              </a:spcBef>
              <a:spcAft>
                <a:spcPct val="0"/>
              </a:spcAft>
              <a:defRPr sz="2300">
                <a:solidFill>
                  <a:schemeClr val="tx1"/>
                </a:solidFill>
                <a:latin typeface="Times New Roman" pitchFamily="18" charset="0"/>
              </a:defRPr>
            </a:lvl9pPr>
          </a:lstStyle>
          <a:p>
            <a:fld id="{207D906F-102B-4E4E-81BA-4D6FB59E842D}" type="slidenum">
              <a:rPr lang="en-US" altLang="en-US" sz="1100">
                <a:solidFill>
                  <a:prstClr val="black"/>
                </a:solidFill>
              </a:rPr>
              <a:pPr/>
              <a:t>58</a:t>
            </a:fld>
            <a:endParaRPr lang="en-US" altLang="en-US" sz="1100">
              <a:solidFill>
                <a:prstClr val="black"/>
              </a:solidFill>
            </a:endParaRPr>
          </a:p>
        </p:txBody>
      </p:sp>
      <p:sp>
        <p:nvSpPr>
          <p:cNvPr id="63491" name="Rectangle 1026"/>
          <p:cNvSpPr>
            <a:spLocks noGrp="1" noRot="1" noChangeAspect="1" noChangeArrowheads="1" noTextEdit="1"/>
          </p:cNvSpPr>
          <p:nvPr>
            <p:ph type="sldImg"/>
          </p:nvPr>
        </p:nvSpPr>
        <p:spPr>
          <a:xfrm>
            <a:off x="1144588" y="685800"/>
            <a:ext cx="4570412" cy="3429000"/>
          </a:xfrm>
          <a:solidFill>
            <a:srgbClr val="FFFFFF"/>
          </a:solidFill>
          <a:ln/>
        </p:spPr>
      </p:sp>
      <p:sp>
        <p:nvSpPr>
          <p:cNvPr id="63492" name="Rectangle 1027"/>
          <p:cNvSpPr>
            <a:spLocks noGrp="1" noChangeArrowheads="1"/>
          </p:cNvSpPr>
          <p:nvPr>
            <p:ph type="body" idx="1"/>
          </p:nvPr>
        </p:nvSpPr>
        <p:spPr>
          <a:xfrm>
            <a:off x="913805" y="4343704"/>
            <a:ext cx="5030391" cy="4113892"/>
          </a:xfrm>
          <a:solidFill>
            <a:srgbClr val="FFFFFF"/>
          </a:solidFill>
          <a:ln>
            <a:solidFill>
              <a:srgbClr val="000000"/>
            </a:solidFill>
            <a:miter lim="800000"/>
            <a:headEnd/>
            <a:tailEnd/>
          </a:ln>
        </p:spPr>
        <p:txBody>
          <a:bodyPr lIns="91432" tIns="45716" rIns="91432" bIns="45716"/>
          <a:lstStyle/>
          <a:p>
            <a:r>
              <a:rPr lang="en-US" altLang="en-US" smtClean="0"/>
              <a:t>Figures show gradient magnitude of zebra at two different scales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p>
            <a:pPr>
              <a:defRPr/>
            </a:pPr>
            <a:fld id="{D2498E7C-4901-4C72-AC48-420ED8192FDA}" type="slidenum">
              <a:rPr lang="en-US" smtClean="0"/>
              <a:pPr>
                <a:defRPr/>
              </a:pPr>
              <a:t>66</a:t>
            </a:fld>
            <a:endParaRPr lang="en-US" smtClean="0"/>
          </a:p>
        </p:txBody>
      </p:sp>
      <p:sp>
        <p:nvSpPr>
          <p:cNvPr id="788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88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1026"/>
          <p:cNvSpPr>
            <a:spLocks noGrp="1" noRot="1" noChangeAspect="1" noChangeArrowheads="1" noTextEdit="1"/>
          </p:cNvSpPr>
          <p:nvPr>
            <p:ph type="sldImg"/>
          </p:nvPr>
        </p:nvSpPr>
        <p:spPr>
          <a:xfrm>
            <a:off x="1143000" y="685800"/>
            <a:ext cx="4572000" cy="3429000"/>
          </a:xfrm>
          <a:ln/>
        </p:spPr>
      </p:sp>
      <p:sp>
        <p:nvSpPr>
          <p:cNvPr id="228355" name="Rectangle 1027"/>
          <p:cNvSpPr>
            <a:spLocks noGrp="1" noChangeArrowheads="1"/>
          </p:cNvSpPr>
          <p:nvPr>
            <p:ph type="body" idx="1"/>
          </p:nvPr>
        </p:nvSpPr>
        <p:spPr/>
        <p:txBody>
          <a:bodyPr/>
          <a:lstStyle/>
          <a:p>
            <a:r>
              <a:rPr lang="en-US"/>
              <a:t>Use photoshop to make something grayscale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154627"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t>Salt and pepper and impulse noise can be due to transmission errors (e.g., from deep space probe), dead CCD pixels, specks on lens</a:t>
            </a:r>
          </a:p>
          <a:p>
            <a:r>
              <a:rPr lang="en-US"/>
              <a:t>We’re going to focus on Gaussian noise first.</a:t>
            </a:r>
          </a:p>
          <a:p>
            <a:r>
              <a:rPr lang="en-US"/>
              <a:t>If you had a sensor that was a little noisy and measuring the same thing over and over, how would you reduce the noise?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193539"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Replace each pixel with the average of a kxk window around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bwMode="auto">
          <a:xfrm>
            <a:off x="1098550" y="673100"/>
            <a:ext cx="4605338" cy="3454400"/>
          </a:xfrm>
          <a:prstGeom prst="rect">
            <a:avLst/>
          </a:prstGeom>
          <a:solidFill>
            <a:srgbClr val="FFFFFF"/>
          </a:solidFill>
          <a:ln>
            <a:solidFill>
              <a:srgbClr val="000000"/>
            </a:solidFill>
            <a:miter lim="800000"/>
            <a:headEnd/>
            <a:tailEnd/>
          </a:ln>
        </p:spPr>
      </p:sp>
      <p:sp>
        <p:nvSpPr>
          <p:cNvPr id="232451" name="Rectangle 3"/>
          <p:cNvSpPr>
            <a:spLocks noGrp="1" noChangeArrowheads="1"/>
          </p:cNvSpPr>
          <p:nvPr>
            <p:ph type="body" idx="1"/>
          </p:nvPr>
        </p:nvSpPr>
        <p:spPr bwMode="auto">
          <a:xfrm>
            <a:off x="897434" y="4351262"/>
            <a:ext cx="5082480" cy="4130524"/>
          </a:xfrm>
          <a:prstGeom prst="rect">
            <a:avLst/>
          </a:prstGeom>
          <a:solidFill>
            <a:srgbClr val="FFFFFF"/>
          </a:solidFill>
          <a:ln>
            <a:solidFill>
              <a:srgbClr val="000000"/>
            </a:solidFill>
            <a:miter lim="800000"/>
            <a:headEnd/>
            <a:tailEnd/>
          </a:ln>
        </p:spPr>
        <p:txBody>
          <a:bodyPr lIns="89893" tIns="44946" rIns="89893" bIns="44946"/>
          <a:lstStyle/>
          <a:p>
            <a:r>
              <a:rPr lang="en-US" altLang="en-US"/>
              <a:t>Replace each pixel with the average of a kxk window around it</a:t>
            </a:r>
          </a:p>
          <a:p>
            <a:r>
              <a:rPr lang="en-US" altLang="en-US"/>
              <a:t>What happens if we use a larger filter window?</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xfrm>
            <a:off x="1143000" y="685800"/>
            <a:ext cx="4572000" cy="3429000"/>
          </a:xfrm>
          <a:ln/>
        </p:spPr>
      </p:sp>
      <p:sp>
        <p:nvSpPr>
          <p:cNvPr id="217091" name="Rectangle 3"/>
          <p:cNvSpPr>
            <a:spLocks noGrp="1" noChangeArrowheads="1"/>
          </p:cNvSpPr>
          <p:nvPr>
            <p:ph type="body" idx="1"/>
          </p:nvPr>
        </p:nvSpPr>
        <p:spPr/>
        <p:txBody>
          <a:bodyPr/>
          <a:lstStyle/>
          <a:p>
            <a:r>
              <a:rPr lang="en-US" altLang="en-US"/>
              <a:t>Demo with photoshop</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7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453" indent="0" algn="ctr">
              <a:buNone/>
              <a:defRPr>
                <a:solidFill>
                  <a:schemeClr val="tx1">
                    <a:tint val="75000"/>
                  </a:schemeClr>
                </a:solidFill>
              </a:defRPr>
            </a:lvl2pPr>
            <a:lvl3pPr marL="912903" indent="0" algn="ctr">
              <a:buNone/>
              <a:defRPr>
                <a:solidFill>
                  <a:schemeClr val="tx1">
                    <a:tint val="75000"/>
                  </a:schemeClr>
                </a:solidFill>
              </a:defRPr>
            </a:lvl3pPr>
            <a:lvl4pPr marL="1369357" indent="0" algn="ctr">
              <a:buNone/>
              <a:defRPr>
                <a:solidFill>
                  <a:schemeClr val="tx1">
                    <a:tint val="75000"/>
                  </a:schemeClr>
                </a:solidFill>
              </a:defRPr>
            </a:lvl4pPr>
            <a:lvl5pPr marL="1825808" indent="0" algn="ctr">
              <a:buNone/>
              <a:defRPr>
                <a:solidFill>
                  <a:schemeClr val="tx1">
                    <a:tint val="75000"/>
                  </a:schemeClr>
                </a:solidFill>
              </a:defRPr>
            </a:lvl5pPr>
            <a:lvl6pPr marL="2282262" indent="0" algn="ctr">
              <a:buNone/>
              <a:defRPr>
                <a:solidFill>
                  <a:schemeClr val="tx1">
                    <a:tint val="75000"/>
                  </a:schemeClr>
                </a:solidFill>
              </a:defRPr>
            </a:lvl6pPr>
            <a:lvl7pPr marL="2738711" indent="0" algn="ctr">
              <a:buNone/>
              <a:defRPr>
                <a:solidFill>
                  <a:schemeClr val="tx1">
                    <a:tint val="75000"/>
                  </a:schemeClr>
                </a:solidFill>
              </a:defRPr>
            </a:lvl7pPr>
            <a:lvl8pPr marL="3195166" indent="0" algn="ctr">
              <a:buNone/>
              <a:defRPr>
                <a:solidFill>
                  <a:schemeClr val="tx1">
                    <a:tint val="75000"/>
                  </a:schemeClr>
                </a:solidFill>
              </a:defRPr>
            </a:lvl8pPr>
            <a:lvl9pPr marL="365161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597058-2C88-4D3E-8C4F-B5A3E7DDA429}"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866890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597058-2C88-4D3E-8C4F-B5A3E7DDA429}"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35874153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A99F045-6831-4C32-AB40-6F13342CFAE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72295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495511-239B-423C-9797-6CB95FCD874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9695887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0FB038-F872-497C-98F8-92786394C2B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3432024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B84EEF8-C97F-4CFB-9AA3-8AD591335D6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8633573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8" y="1535113"/>
            <a:ext cx="4041775" cy="639762"/>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2FF8E97-E0DB-4F78-8547-A3015ABF853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528401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B3D5B12-3075-416A-98B2-6044A927A25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9489574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64C24-7110-4488-8316-AC261BF52A8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3409320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0"/>
            <a:ext cx="3008313"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31907B4-371F-49B3-87E4-9C866A2373A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2434147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9472F88-8333-4B73-8C00-7AD5F12E71B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2186184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924AB9-96BA-49C8-9B99-596C69793A4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993057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6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597058-2C88-4D3E-8C4F-B5A3E7DDA429}"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31841851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D046D1-4929-455C-9376-631BE0F1ABB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1748050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614" indent="0" algn="ctr">
              <a:buNone/>
              <a:defRPr/>
            </a:lvl2pPr>
            <a:lvl3pPr marL="913224" indent="0" algn="ctr">
              <a:buNone/>
              <a:defRPr/>
            </a:lvl3pPr>
            <a:lvl4pPr marL="1369838" indent="0" algn="ctr">
              <a:buNone/>
              <a:defRPr/>
            </a:lvl4pPr>
            <a:lvl5pPr marL="1826449" indent="0" algn="ctr">
              <a:buNone/>
              <a:defRPr/>
            </a:lvl5pPr>
            <a:lvl6pPr marL="2283063" indent="0" algn="ctr">
              <a:buNone/>
              <a:defRPr/>
            </a:lvl6pPr>
            <a:lvl7pPr marL="2739672" indent="0" algn="ctr">
              <a:buNone/>
              <a:defRPr/>
            </a:lvl7pPr>
            <a:lvl8pPr marL="3196287" indent="0" algn="ctr">
              <a:buNone/>
              <a:defRPr/>
            </a:lvl8pPr>
            <a:lvl9pPr marL="3652897"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A99F045-6831-4C32-AB40-6F13342CFAE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785120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495511-239B-423C-9797-6CB95FCD874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8344801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6614" indent="0">
              <a:buNone/>
              <a:defRPr sz="1800"/>
            </a:lvl2pPr>
            <a:lvl3pPr marL="913224" indent="0">
              <a:buNone/>
              <a:defRPr sz="1600"/>
            </a:lvl3pPr>
            <a:lvl4pPr marL="1369838" indent="0">
              <a:buNone/>
              <a:defRPr sz="1400"/>
            </a:lvl4pPr>
            <a:lvl5pPr marL="1826449" indent="0">
              <a:buNone/>
              <a:defRPr sz="1400"/>
            </a:lvl5pPr>
            <a:lvl6pPr marL="2283063" indent="0">
              <a:buNone/>
              <a:defRPr sz="1400"/>
            </a:lvl6pPr>
            <a:lvl7pPr marL="2739672" indent="0">
              <a:buNone/>
              <a:defRPr sz="1400"/>
            </a:lvl7pPr>
            <a:lvl8pPr marL="3196287" indent="0">
              <a:buNone/>
              <a:defRPr sz="1400"/>
            </a:lvl8pPr>
            <a:lvl9pPr marL="3652897"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0FB038-F872-497C-98F8-92786394C2B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8991411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B84EEF8-C97F-4CFB-9AA3-8AD591335D6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866530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614" indent="0">
              <a:buNone/>
              <a:defRPr sz="2000" b="1"/>
            </a:lvl2pPr>
            <a:lvl3pPr marL="913224" indent="0">
              <a:buNone/>
              <a:defRPr sz="1800" b="1"/>
            </a:lvl3pPr>
            <a:lvl4pPr marL="1369838" indent="0">
              <a:buNone/>
              <a:defRPr sz="1600" b="1"/>
            </a:lvl4pPr>
            <a:lvl5pPr marL="1826449" indent="0">
              <a:buNone/>
              <a:defRPr sz="1600" b="1"/>
            </a:lvl5pPr>
            <a:lvl6pPr marL="2283063" indent="0">
              <a:buNone/>
              <a:defRPr sz="1600" b="1"/>
            </a:lvl6pPr>
            <a:lvl7pPr marL="2739672" indent="0">
              <a:buNone/>
              <a:defRPr sz="1600" b="1"/>
            </a:lvl7pPr>
            <a:lvl8pPr marL="3196287" indent="0">
              <a:buNone/>
              <a:defRPr sz="1600" b="1"/>
            </a:lvl8pPr>
            <a:lvl9pPr marL="3652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6" y="1535113"/>
            <a:ext cx="4041775" cy="639762"/>
          </a:xfrm>
        </p:spPr>
        <p:txBody>
          <a:bodyPr anchor="b"/>
          <a:lstStyle>
            <a:lvl1pPr marL="0" indent="0">
              <a:buNone/>
              <a:defRPr sz="2400" b="1"/>
            </a:lvl1pPr>
            <a:lvl2pPr marL="456614" indent="0">
              <a:buNone/>
              <a:defRPr sz="2000" b="1"/>
            </a:lvl2pPr>
            <a:lvl3pPr marL="913224" indent="0">
              <a:buNone/>
              <a:defRPr sz="1800" b="1"/>
            </a:lvl3pPr>
            <a:lvl4pPr marL="1369838" indent="0">
              <a:buNone/>
              <a:defRPr sz="1600" b="1"/>
            </a:lvl4pPr>
            <a:lvl5pPr marL="1826449" indent="0">
              <a:buNone/>
              <a:defRPr sz="1600" b="1"/>
            </a:lvl5pPr>
            <a:lvl6pPr marL="2283063" indent="0">
              <a:buNone/>
              <a:defRPr sz="1600" b="1"/>
            </a:lvl6pPr>
            <a:lvl7pPr marL="2739672" indent="0">
              <a:buNone/>
              <a:defRPr sz="1600" b="1"/>
            </a:lvl7pPr>
            <a:lvl8pPr marL="3196287" indent="0">
              <a:buNone/>
              <a:defRPr sz="1600" b="1"/>
            </a:lvl8pPr>
            <a:lvl9pPr marL="3652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2FF8E97-E0DB-4F78-8547-A3015ABF853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299454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B3D5B12-3075-416A-98B2-6044A927A25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947740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7164C24-7110-4488-8316-AC261BF52A8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4769183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0"/>
            <a:ext cx="3008313" cy="4691063"/>
          </a:xfrm>
        </p:spPr>
        <p:txBody>
          <a:bodyPr/>
          <a:lstStyle>
            <a:lvl1pPr marL="0" indent="0">
              <a:buNone/>
              <a:defRPr sz="1400"/>
            </a:lvl1pPr>
            <a:lvl2pPr marL="456614" indent="0">
              <a:buNone/>
              <a:defRPr sz="1200"/>
            </a:lvl2pPr>
            <a:lvl3pPr marL="913224" indent="0">
              <a:buNone/>
              <a:defRPr sz="1000"/>
            </a:lvl3pPr>
            <a:lvl4pPr marL="1369838" indent="0">
              <a:buNone/>
              <a:defRPr sz="900"/>
            </a:lvl4pPr>
            <a:lvl5pPr marL="1826449" indent="0">
              <a:buNone/>
              <a:defRPr sz="900"/>
            </a:lvl5pPr>
            <a:lvl6pPr marL="2283063" indent="0">
              <a:buNone/>
              <a:defRPr sz="900"/>
            </a:lvl6pPr>
            <a:lvl7pPr marL="2739672" indent="0">
              <a:buNone/>
              <a:defRPr sz="900"/>
            </a:lvl7pPr>
            <a:lvl8pPr marL="3196287" indent="0">
              <a:buNone/>
              <a:defRPr sz="900"/>
            </a:lvl8pPr>
            <a:lvl9pPr marL="3652897"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31907B4-371F-49B3-87E4-9C866A2373A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7732576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614" indent="0">
              <a:buNone/>
              <a:defRPr sz="2800"/>
            </a:lvl2pPr>
            <a:lvl3pPr marL="913224" indent="0">
              <a:buNone/>
              <a:defRPr sz="2400"/>
            </a:lvl3pPr>
            <a:lvl4pPr marL="1369838" indent="0">
              <a:buNone/>
              <a:defRPr sz="2000"/>
            </a:lvl4pPr>
            <a:lvl5pPr marL="1826449" indent="0">
              <a:buNone/>
              <a:defRPr sz="2000"/>
            </a:lvl5pPr>
            <a:lvl6pPr marL="2283063" indent="0">
              <a:buNone/>
              <a:defRPr sz="2000"/>
            </a:lvl6pPr>
            <a:lvl7pPr marL="2739672" indent="0">
              <a:buNone/>
              <a:defRPr sz="2000"/>
            </a:lvl7pPr>
            <a:lvl8pPr marL="3196287" indent="0">
              <a:buNone/>
              <a:defRPr sz="2000"/>
            </a:lvl8pPr>
            <a:lvl9pPr marL="3652897"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614" indent="0">
              <a:buNone/>
              <a:defRPr sz="1200"/>
            </a:lvl2pPr>
            <a:lvl3pPr marL="913224" indent="0">
              <a:buNone/>
              <a:defRPr sz="1000"/>
            </a:lvl3pPr>
            <a:lvl4pPr marL="1369838" indent="0">
              <a:buNone/>
              <a:defRPr sz="900"/>
            </a:lvl4pPr>
            <a:lvl5pPr marL="1826449" indent="0">
              <a:buNone/>
              <a:defRPr sz="900"/>
            </a:lvl5pPr>
            <a:lvl6pPr marL="2283063" indent="0">
              <a:buNone/>
              <a:defRPr sz="900"/>
            </a:lvl6pPr>
            <a:lvl7pPr marL="2739672" indent="0">
              <a:buNone/>
              <a:defRPr sz="900"/>
            </a:lvl7pPr>
            <a:lvl8pPr marL="3196287" indent="0">
              <a:buNone/>
              <a:defRPr sz="900"/>
            </a:lvl8pPr>
            <a:lvl9pPr marL="3652897"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9472F88-8333-4B73-8C00-7AD5F12E71B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4824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a:t>Click to edit Master subtitle style</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11399186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924AB9-96BA-49C8-9B99-596C69793A4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6685240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D046D1-4929-455C-9376-631BE0F1ABB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95861516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6"/>
            <a:ext cx="77724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11" y="3840487"/>
            <a:ext cx="6400799"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559489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110385" y="861088"/>
            <a:ext cx="6923231"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type="body" idx="1"/>
          </p:nvPr>
        </p:nvSpPr>
        <p:spPr>
          <a:xfrm>
            <a:off x="1033901" y="1613898"/>
            <a:ext cx="7076208" cy="276999"/>
          </a:xfrm>
        </p:spPr>
        <p:txBody>
          <a:bodyPr lIns="0" tIns="0" rIns="0" bIns="0"/>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6" name="Holder 6"/>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0119034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110385" y="861088"/>
            <a:ext cx="6923231"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sz="half" idx="2"/>
          </p:nvPr>
        </p:nvSpPr>
        <p:spPr>
          <a:xfrm>
            <a:off x="457200" y="1577347"/>
            <a:ext cx="397764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7"/>
            <a:ext cx="397764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7" name="Holder 7"/>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863948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110385" y="861088"/>
            <a:ext cx="6923231"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5" name="Holder 5"/>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785354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71"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4" name="Holder 4"/>
          <p:cNvSpPr>
            <a:spLocks noGrp="1"/>
          </p:cNvSpPr>
          <p:nvPr>
            <p:ph type="sldNum" sz="quarter" idx="7"/>
          </p:nvPr>
        </p:nvSpPr>
        <p:spPr>
          <a:xfrm>
            <a:off x="6583680" y="6377943"/>
            <a:ext cx="2103120" cy="276999"/>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4048297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2" cstate="print"/>
            <a:stretch>
              <a:fillRect/>
            </a:stretch>
          </a:blipFill>
        </p:spPr>
        <p:txBody>
          <a:bodyPr wrap="square" lIns="0" tIns="0" rIns="0" bIns="0" rtlCol="0"/>
          <a:lstStyle/>
          <a:p>
            <a:pPr defTabSz="820199"/>
            <a:endParaRPr sz="1600" smtClean="0">
              <a:solidFill>
                <a:prstClr val="black"/>
              </a:solidFill>
            </a:endParaRPr>
          </a:p>
        </p:txBody>
      </p:sp>
      <p:sp>
        <p:nvSpPr>
          <p:cNvPr id="17" name="bk object 17"/>
          <p:cNvSpPr/>
          <p:nvPr/>
        </p:nvSpPr>
        <p:spPr>
          <a:xfrm>
            <a:off x="1688998" y="784819"/>
            <a:ext cx="4148805" cy="539104"/>
          </a:xfrm>
          <a:prstGeom prst="rect">
            <a:avLst/>
          </a:prstGeom>
          <a:blipFill>
            <a:blip r:embed="rId3" cstate="print"/>
            <a:stretch>
              <a:fillRect/>
            </a:stretch>
          </a:blipFill>
        </p:spPr>
        <p:txBody>
          <a:bodyPr wrap="square" lIns="0" tIns="0" rIns="0" bIns="0" rtlCol="0"/>
          <a:lstStyle/>
          <a:p>
            <a:pPr defTabSz="820199"/>
            <a:endParaRPr sz="1600" smtClean="0">
              <a:solidFill>
                <a:prstClr val="black"/>
              </a:solidFill>
            </a:endParaRPr>
          </a:p>
        </p:txBody>
      </p:sp>
      <p:sp>
        <p:nvSpPr>
          <p:cNvPr id="2" name="Holder 2"/>
          <p:cNvSpPr>
            <a:spLocks noGrp="1"/>
          </p:cNvSpPr>
          <p:nvPr>
            <p:ph type="ctrTitle"/>
          </p:nvPr>
        </p:nvSpPr>
        <p:spPr>
          <a:xfrm>
            <a:off x="685800" y="2125985"/>
            <a:ext cx="7772400" cy="43088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5" y="3840484"/>
            <a:ext cx="640079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28396581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318490" y="869589"/>
            <a:ext cx="6507018" cy="384721"/>
          </a:xfrm>
        </p:spPr>
        <p:txBody>
          <a:bodyPr lIns="0" tIns="0" rIns="0" bIns="0"/>
          <a:lstStyle>
            <a:lvl1pPr>
              <a:defRPr sz="2500" b="0" i="0">
                <a:solidFill>
                  <a:srgbClr val="333399"/>
                </a:solidFill>
                <a:latin typeface="Tahoma"/>
                <a:cs typeface="Tahoma"/>
              </a:defRPr>
            </a:lvl1pPr>
          </a:lstStyle>
          <a:p>
            <a:endParaRPr/>
          </a:p>
        </p:txBody>
      </p:sp>
      <p:sp>
        <p:nvSpPr>
          <p:cNvPr id="3" name="Holder 3"/>
          <p:cNvSpPr>
            <a:spLocks noGrp="1"/>
          </p:cNvSpPr>
          <p:nvPr>
            <p:ph type="body" idx="1"/>
          </p:nvPr>
        </p:nvSpPr>
        <p:spPr>
          <a:xfrm>
            <a:off x="934028" y="1455422"/>
            <a:ext cx="7275945" cy="246221"/>
          </a:xfrm>
        </p:spPr>
        <p:txBody>
          <a:bodyPr lIns="0" tIns="0" rIns="0" bIns="0"/>
          <a:lstStyle>
            <a:lvl1pPr>
              <a:defRPr sz="16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78141703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318490" y="869589"/>
            <a:ext cx="6507018" cy="384721"/>
          </a:xfrm>
        </p:spPr>
        <p:txBody>
          <a:bodyPr lIns="0" tIns="0" rIns="0" bIns="0"/>
          <a:lstStyle>
            <a:lvl1pPr>
              <a:defRPr sz="2500" b="0" i="0">
                <a:solidFill>
                  <a:srgbClr val="333399"/>
                </a:solidFill>
                <a:latin typeface="Tahoma"/>
                <a:cs typeface="Tahoma"/>
              </a:defRPr>
            </a:lvl1pPr>
          </a:lstStyle>
          <a:p>
            <a:endParaRPr/>
          </a:p>
        </p:txBody>
      </p:sp>
      <p:sp>
        <p:nvSpPr>
          <p:cNvPr id="3" name="Holder 3"/>
          <p:cNvSpPr>
            <a:spLocks noGrp="1"/>
          </p:cNvSpPr>
          <p:nvPr>
            <p:ph sz="half" idx="2"/>
          </p:nvPr>
        </p:nvSpPr>
        <p:spPr>
          <a:xfrm>
            <a:off x="457200" y="1577344"/>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4"/>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2910891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8367320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318490" y="869589"/>
            <a:ext cx="6507018" cy="384721"/>
          </a:xfrm>
        </p:spPr>
        <p:txBody>
          <a:bodyPr lIns="0" tIns="0" rIns="0" bIns="0"/>
          <a:lstStyle>
            <a:lvl1pPr>
              <a:defRPr sz="2500" b="0" i="0">
                <a:solidFill>
                  <a:srgbClr val="333399"/>
                </a:solidFill>
                <a:latin typeface="Tahoma"/>
                <a:cs typeface="Tahoma"/>
              </a:defRPr>
            </a:lvl1pPr>
          </a:lstStyle>
          <a:p>
            <a:endParaRPr/>
          </a:p>
        </p:txBody>
      </p:sp>
      <p:sp>
        <p:nvSpPr>
          <p:cNvPr id="3" name="Holder 3"/>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23345265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5" y="6377943"/>
            <a:ext cx="2926079" cy="276999"/>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a:xfrm>
            <a:off x="457200" y="6377943"/>
            <a:ext cx="2103120" cy="276999"/>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2/28/2017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300" b="0" i="0">
                <a:solidFill>
                  <a:schemeClr val="tx1"/>
                </a:solidFill>
                <a:latin typeface="Tahoma"/>
                <a:cs typeface="Tahoma"/>
              </a:defRPr>
            </a:lvl1pPr>
          </a:lstStyle>
          <a:p>
            <a:pPr marL="109359"/>
            <a:fld id="{81D60167-4931-47E6-BA6A-407CBD079E47}" type="slidenum">
              <a:rPr lang="en-US" spc="-9" smtClean="0">
                <a:solidFill>
                  <a:prstClr val="black"/>
                </a:solidFill>
              </a:rPr>
              <a:pPr marL="109359"/>
              <a:t>‹#›</a:t>
            </a:fld>
            <a:endParaRPr lang="en-US" spc="-9" dirty="0">
              <a:solidFill>
                <a:prstClr val="black"/>
              </a:solidFill>
            </a:endParaRPr>
          </a:p>
        </p:txBody>
      </p:sp>
    </p:spTree>
    <p:extLst>
      <p:ext uri="{BB962C8B-B14F-4D97-AF65-F5344CB8AC3E}">
        <p14:creationId xmlns:p14="http://schemas.microsoft.com/office/powerpoint/2010/main" val="201993749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123FD91-2E9C-4EC3-BAE6-ED785A00E4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846519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8CDB49-A6E7-4385-BD8E-8F3E56980F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025259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8C8E55-09FA-4BBA-9406-825CA69CF93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0048901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4EC3E0-6730-4B37-A272-15D798FE85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275973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AD62A5B-C848-4196-B4EC-8D7EC82E9B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438441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6A9118C-C370-4828-A1D3-EE8A89AA67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189566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608C78C-BEBE-42BD-BFB0-4A55615039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6703012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F64E6B-BD5D-4A9C-B268-3D23B32A98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44168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557954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E76FD7E-E4BB-4F40-AB8C-0F3E6EF94A2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276876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CD8F7E-8092-4AE6-8DBA-6CC8AC79BF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304137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A194EC-A54A-4447-89CA-8BF5416F62B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641486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123FD91-2E9C-4EC3-BAE6-ED785A00E4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576067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8CDB49-A6E7-4385-BD8E-8F3E56980F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835074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8C8E55-09FA-4BBA-9406-825CA69CF93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537107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4EC3E0-6730-4B37-A272-15D798FE85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060423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AD62A5B-C848-4196-B4EC-8D7EC82E9B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030314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6A9118C-C370-4828-A1D3-EE8A89AA67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0879844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608C78C-BEBE-42BD-BFB0-4A55615039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46843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5084499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F64E6B-BD5D-4A9C-B268-3D23B32A98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555858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E76FD7E-E4BB-4F40-AB8C-0F3E6EF94A2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3102285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CD8F7E-8092-4AE6-8DBA-6CC8AC79BF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2179630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A194EC-A54A-4447-89CA-8BF5416F62B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7993819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123FD91-2E9C-4EC3-BAE6-ED785A00E4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5369637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8CDB49-A6E7-4385-BD8E-8F3E56980F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031084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08C8E55-09FA-4BBA-9406-825CA69CF93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774422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4EC3E0-6730-4B37-A272-15D798FE85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685917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AD62A5B-C848-4196-B4EC-8D7EC82E9B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536926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6A9118C-C370-4828-A1D3-EE8A89AA67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8062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9314447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608C78C-BEBE-42BD-BFB0-4A556150396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479781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CF64E6B-BD5D-4A9C-B268-3D23B32A987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7577128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E76FD7E-E4BB-4F40-AB8C-0F3E6EF94A2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977882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CD8F7E-8092-4AE6-8DBA-6CC8AC79BFA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003534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A194EC-A54A-4447-89CA-8BF5416F62B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0003720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219615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798290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23361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255202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1927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789660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941796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85674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297045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149966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578343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3847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620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524000"/>
            <a:ext cx="3619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305300" y="1524000"/>
            <a:ext cx="3619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41088E1-3B87-4BC3-8314-3ECB1835758F}"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56384029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304800"/>
            <a:ext cx="7620000" cy="601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prstClr val="black">
                  <a:tint val="75000"/>
                </a:prstClr>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prstClr val="black">
                  <a:tint val="75000"/>
                </a:prstClr>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36E0427-7B1A-4F12-B4F2-D3A7CC2C8372}"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115469084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64361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4300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293896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029796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09341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744783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247312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70180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499736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955282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46807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6B7B98-D990-4237-B639-E77D54DF6580}" type="datetimeFigureOut">
              <a:rPr lang="en-US" smtClean="0">
                <a:solidFill>
                  <a:prstClr val="black">
                    <a:tint val="75000"/>
                  </a:prstClr>
                </a:solidFill>
              </a:rPr>
              <a:pPr/>
              <a:t>2/28/2017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CD4801C-469E-472C-A8D2-58A5DDF929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57540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6200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524000"/>
            <a:ext cx="3619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305300" y="1524000"/>
            <a:ext cx="36195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41088E1-3B87-4BC3-8314-3ECB1835758F}"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2619447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6" y="272674"/>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4724"/>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9542056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3400" y="304800"/>
            <a:ext cx="7620000" cy="601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prstClr val="black">
                  <a:tint val="75000"/>
                </a:prstClr>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prstClr val="black">
                  <a:tint val="75000"/>
                </a:prstClr>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36E0427-7B1A-4F12-B4F2-D3A7CC2C8372}" type="slidenum">
              <a:rPr lang="en-US" altLang="en-US">
                <a:solidFill>
                  <a:prstClr val="black">
                    <a:tint val="75000"/>
                  </a:prstClr>
                </a:solidFill>
              </a:rPr>
              <a:pPr>
                <a:defRPr/>
              </a:pPr>
              <a:t>‹#›</a:t>
            </a:fld>
            <a:endParaRPr lang="en-US" altLang="en-US">
              <a:solidFill>
                <a:prstClr val="black">
                  <a:tint val="75000"/>
                </a:prstClr>
              </a:solidFill>
            </a:endParaRPr>
          </a:p>
        </p:txBody>
      </p:sp>
    </p:spTree>
    <p:extLst>
      <p:ext uri="{BB962C8B-B14F-4D97-AF65-F5344CB8AC3E}">
        <p14:creationId xmlns:p14="http://schemas.microsoft.com/office/powerpoint/2010/main" val="762186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597058-2C88-4D3E-8C4F-B5A3E7DDA429}"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19775904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94"/>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742713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63162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226" y="171450"/>
            <a:ext cx="1949449" cy="6343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25" y="171450"/>
            <a:ext cx="5645151" cy="6343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79044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5325446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449457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7920502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1567350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43731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8118525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3077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7"/>
            <a:ext cx="7772400" cy="1500187"/>
          </a:xfrm>
        </p:spPr>
        <p:txBody>
          <a:bodyPr anchor="b"/>
          <a:lstStyle>
            <a:lvl1pPr marL="0" indent="0">
              <a:buNone/>
              <a:defRPr sz="2000">
                <a:solidFill>
                  <a:schemeClr val="tx1">
                    <a:tint val="75000"/>
                  </a:schemeClr>
                </a:solidFill>
              </a:defRPr>
            </a:lvl1pPr>
            <a:lvl2pPr marL="456453" indent="0">
              <a:buNone/>
              <a:defRPr sz="1800">
                <a:solidFill>
                  <a:schemeClr val="tx1">
                    <a:tint val="75000"/>
                  </a:schemeClr>
                </a:solidFill>
              </a:defRPr>
            </a:lvl2pPr>
            <a:lvl3pPr marL="912903" indent="0">
              <a:buNone/>
              <a:defRPr sz="1600">
                <a:solidFill>
                  <a:schemeClr val="tx1">
                    <a:tint val="75000"/>
                  </a:schemeClr>
                </a:solidFill>
              </a:defRPr>
            </a:lvl3pPr>
            <a:lvl4pPr marL="1369357" indent="0">
              <a:buNone/>
              <a:defRPr sz="1400">
                <a:solidFill>
                  <a:schemeClr val="tx1">
                    <a:tint val="75000"/>
                  </a:schemeClr>
                </a:solidFill>
              </a:defRPr>
            </a:lvl4pPr>
            <a:lvl5pPr marL="1825808" indent="0">
              <a:buNone/>
              <a:defRPr sz="1400">
                <a:solidFill>
                  <a:schemeClr val="tx1">
                    <a:tint val="75000"/>
                  </a:schemeClr>
                </a:solidFill>
              </a:defRPr>
            </a:lvl5pPr>
            <a:lvl6pPr marL="2282262" indent="0">
              <a:buNone/>
              <a:defRPr sz="1400">
                <a:solidFill>
                  <a:schemeClr val="tx1">
                    <a:tint val="75000"/>
                  </a:schemeClr>
                </a:solidFill>
              </a:defRPr>
            </a:lvl6pPr>
            <a:lvl7pPr marL="2738711" indent="0">
              <a:buNone/>
              <a:defRPr sz="1400">
                <a:solidFill>
                  <a:schemeClr val="tx1">
                    <a:tint val="75000"/>
                  </a:schemeClr>
                </a:solidFill>
              </a:defRPr>
            </a:lvl7pPr>
            <a:lvl8pPr marL="3195166" indent="0">
              <a:buNone/>
              <a:defRPr sz="1400">
                <a:solidFill>
                  <a:schemeClr val="tx1">
                    <a:tint val="75000"/>
                  </a:schemeClr>
                </a:solidFill>
              </a:defRPr>
            </a:lvl8pPr>
            <a:lvl9pPr marL="365161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597058-2C88-4D3E-8C4F-B5A3E7DDA429}"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26184663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66"/>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698189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79"/>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6978114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818916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205"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16"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5278727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763799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6535480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3557111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713645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2500684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14993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3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3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597058-2C88-4D3E-8C4F-B5A3E7DDA429}" type="datetimeFigureOut">
              <a:rPr lang="en-US" smtClean="0"/>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34342858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537614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9"/>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6826928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73"/>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1626813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225347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205"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248882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4216408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0448141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916505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5698661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66757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6453" indent="0">
              <a:buNone/>
              <a:defRPr sz="2000" b="1"/>
            </a:lvl2pPr>
            <a:lvl3pPr marL="912903" indent="0">
              <a:buNone/>
              <a:defRPr sz="1800" b="1"/>
            </a:lvl3pPr>
            <a:lvl4pPr marL="1369357" indent="0">
              <a:buNone/>
              <a:defRPr sz="1600" b="1"/>
            </a:lvl4pPr>
            <a:lvl5pPr marL="1825808" indent="0">
              <a:buNone/>
              <a:defRPr sz="1600" b="1"/>
            </a:lvl5pPr>
            <a:lvl6pPr marL="2282262" indent="0">
              <a:buNone/>
              <a:defRPr sz="1600" b="1"/>
            </a:lvl6pPr>
            <a:lvl7pPr marL="2738711" indent="0">
              <a:buNone/>
              <a:defRPr sz="1600" b="1"/>
            </a:lvl7pPr>
            <a:lvl8pPr marL="3195166" indent="0">
              <a:buNone/>
              <a:defRPr sz="1600" b="1"/>
            </a:lvl8pPr>
            <a:lvl9pPr marL="365161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92" y="1535113"/>
            <a:ext cx="4041775" cy="639762"/>
          </a:xfrm>
        </p:spPr>
        <p:txBody>
          <a:bodyPr anchor="b"/>
          <a:lstStyle>
            <a:lvl1pPr marL="0" indent="0">
              <a:buNone/>
              <a:defRPr sz="2400" b="1"/>
            </a:lvl1pPr>
            <a:lvl2pPr marL="456453" indent="0">
              <a:buNone/>
              <a:defRPr sz="2000" b="1"/>
            </a:lvl2pPr>
            <a:lvl3pPr marL="912903" indent="0">
              <a:buNone/>
              <a:defRPr sz="1800" b="1"/>
            </a:lvl3pPr>
            <a:lvl4pPr marL="1369357" indent="0">
              <a:buNone/>
              <a:defRPr sz="1600" b="1"/>
            </a:lvl4pPr>
            <a:lvl5pPr marL="1825808" indent="0">
              <a:buNone/>
              <a:defRPr sz="1600" b="1"/>
            </a:lvl5pPr>
            <a:lvl6pPr marL="2282262" indent="0">
              <a:buNone/>
              <a:defRPr sz="1600" b="1"/>
            </a:lvl6pPr>
            <a:lvl7pPr marL="2738711" indent="0">
              <a:buNone/>
              <a:defRPr sz="1600" b="1"/>
            </a:lvl7pPr>
            <a:lvl8pPr marL="3195166" indent="0">
              <a:buNone/>
              <a:defRPr sz="1600" b="1"/>
            </a:lvl8pPr>
            <a:lvl9pPr marL="365161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92"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597058-2C88-4D3E-8C4F-B5A3E7DDA429}" type="datetimeFigureOut">
              <a:rPr lang="en-US" smtClean="0"/>
              <a:t>2/28/2017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17447131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771308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330798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9"/>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748493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71"/>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4743725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975184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96"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273471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5221710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1020317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3839668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664573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597058-2C88-4D3E-8C4F-B5A3E7DDA429}" type="datetimeFigureOut">
              <a:rPr lang="en-US" smtClean="0"/>
              <a:t>2/28/2017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8499124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1970318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638876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7660618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9"/>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5242022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64"/>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1941749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7898302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88"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2422629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8379771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9323334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13503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597058-2C88-4D3E-8C4F-B5A3E7DDA429}" type="datetimeFigureOut">
              <a:rPr lang="en-US" smtClean="0"/>
              <a:t>2/28/2017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18517124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750971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7"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7"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5409945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7102999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7791595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9"/>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9"/>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524869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58"/>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5163280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42417156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79"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166258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028"/>
            <a:ext cx="7772400" cy="147042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9853052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467152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35"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88" y="27307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35" y="1435122"/>
            <a:ext cx="3008313" cy="4691063"/>
          </a:xfrm>
        </p:spPr>
        <p:txBody>
          <a:bodyPr/>
          <a:lstStyle>
            <a:lvl1pPr marL="0" indent="0">
              <a:buNone/>
              <a:defRPr sz="1400"/>
            </a:lvl1pPr>
            <a:lvl2pPr marL="456453" indent="0">
              <a:buNone/>
              <a:defRPr sz="1200"/>
            </a:lvl2pPr>
            <a:lvl3pPr marL="912903" indent="0">
              <a:buNone/>
              <a:defRPr sz="1000"/>
            </a:lvl3pPr>
            <a:lvl4pPr marL="1369357" indent="0">
              <a:buNone/>
              <a:defRPr sz="900"/>
            </a:lvl4pPr>
            <a:lvl5pPr marL="1825808" indent="0">
              <a:buNone/>
              <a:defRPr sz="900"/>
            </a:lvl5pPr>
            <a:lvl6pPr marL="2282262" indent="0">
              <a:buNone/>
              <a:defRPr sz="900"/>
            </a:lvl6pPr>
            <a:lvl7pPr marL="2738711" indent="0">
              <a:buNone/>
              <a:defRPr sz="900"/>
            </a:lvl7pPr>
            <a:lvl8pPr marL="3195166" indent="0">
              <a:buNone/>
              <a:defRPr sz="900"/>
            </a:lvl8pPr>
            <a:lvl9pPr marL="365161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597058-2C88-4D3E-8C4F-B5A3E7DDA429}" type="datetimeFigureOut">
              <a:rPr lang="en-US" smtClean="0"/>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12248481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1784" y="4406517"/>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1784" y="2906317"/>
            <a:ext cx="7772400" cy="1500188"/>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24347920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9000" y="914400"/>
            <a:ext cx="3784600" cy="5600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9760839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5035"/>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13" y="1534716"/>
            <a:ext cx="4040717"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13" y="2175272"/>
            <a:ext cx="4040717"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6085" y="1534716"/>
            <a:ext cx="4040716" cy="640556"/>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085" y="2175272"/>
            <a:ext cx="4040716" cy="39504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389257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6178347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9752103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2654"/>
            <a:ext cx="30077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6" y="272653"/>
            <a:ext cx="511174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4703"/>
            <a:ext cx="3007784"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15666479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17"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817" y="613172"/>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endParaRPr lang="en-US"/>
          </a:p>
        </p:txBody>
      </p:sp>
      <p:sp>
        <p:nvSpPr>
          <p:cNvPr id="4" name="Text Placeholder 3"/>
          <p:cNvSpPr>
            <a:spLocks noGrp="1"/>
          </p:cNvSpPr>
          <p:nvPr>
            <p:ph type="body" sz="half" idx="2"/>
          </p:nvPr>
        </p:nvSpPr>
        <p:spPr>
          <a:xfrm>
            <a:off x="1792817" y="5367341"/>
            <a:ext cx="5486400" cy="8048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109644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8429853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6" y="171450"/>
            <a:ext cx="1949449" cy="6343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5" y="171450"/>
            <a:ext cx="5645151" cy="6343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endParaRPr lang="en-US" altLang="en-US">
              <a:solidFill>
                <a:srgbClr val="000000"/>
              </a:solidFill>
            </a:endParaRPr>
          </a:p>
        </p:txBody>
      </p:sp>
    </p:spTree>
    <p:extLst>
      <p:ext uri="{BB962C8B-B14F-4D97-AF65-F5344CB8AC3E}">
        <p14:creationId xmlns:p14="http://schemas.microsoft.com/office/powerpoint/2010/main" val="34186071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506" indent="0" algn="ctr">
              <a:buNone/>
              <a:defRPr/>
            </a:lvl2pPr>
            <a:lvl3pPr marL="913010" indent="0" algn="ctr">
              <a:buNone/>
              <a:defRPr/>
            </a:lvl3pPr>
            <a:lvl4pPr marL="1369517" indent="0" algn="ctr">
              <a:buNone/>
              <a:defRPr/>
            </a:lvl4pPr>
            <a:lvl5pPr marL="1826021" indent="0" algn="ctr">
              <a:buNone/>
              <a:defRPr/>
            </a:lvl5pPr>
            <a:lvl6pPr marL="2282529" indent="0" algn="ctr">
              <a:buNone/>
              <a:defRPr/>
            </a:lvl6pPr>
            <a:lvl7pPr marL="2739032" indent="0" algn="ctr">
              <a:buNone/>
              <a:defRPr/>
            </a:lvl7pPr>
            <a:lvl8pPr marL="3195539" indent="0" algn="ctr">
              <a:buNone/>
              <a:defRPr/>
            </a:lvl8pPr>
            <a:lvl9pPr marL="3652043"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E451C3B-BC59-406F-8640-A86379F9933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03864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453" indent="0">
              <a:buNone/>
              <a:defRPr sz="2800"/>
            </a:lvl2pPr>
            <a:lvl3pPr marL="912903" indent="0">
              <a:buNone/>
              <a:defRPr sz="2400"/>
            </a:lvl3pPr>
            <a:lvl4pPr marL="1369357" indent="0">
              <a:buNone/>
              <a:defRPr sz="2000"/>
            </a:lvl4pPr>
            <a:lvl5pPr marL="1825808" indent="0">
              <a:buNone/>
              <a:defRPr sz="2000"/>
            </a:lvl5pPr>
            <a:lvl6pPr marL="2282262" indent="0">
              <a:buNone/>
              <a:defRPr sz="2000"/>
            </a:lvl6pPr>
            <a:lvl7pPr marL="2738711" indent="0">
              <a:buNone/>
              <a:defRPr sz="2000"/>
            </a:lvl7pPr>
            <a:lvl8pPr marL="3195166" indent="0">
              <a:buNone/>
              <a:defRPr sz="2000"/>
            </a:lvl8pPr>
            <a:lvl9pPr marL="3651616"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6453" indent="0">
              <a:buNone/>
              <a:defRPr sz="1200"/>
            </a:lvl2pPr>
            <a:lvl3pPr marL="912903" indent="0">
              <a:buNone/>
              <a:defRPr sz="1000"/>
            </a:lvl3pPr>
            <a:lvl4pPr marL="1369357" indent="0">
              <a:buNone/>
              <a:defRPr sz="900"/>
            </a:lvl4pPr>
            <a:lvl5pPr marL="1825808" indent="0">
              <a:buNone/>
              <a:defRPr sz="900"/>
            </a:lvl5pPr>
            <a:lvl6pPr marL="2282262" indent="0">
              <a:buNone/>
              <a:defRPr sz="900"/>
            </a:lvl6pPr>
            <a:lvl7pPr marL="2738711" indent="0">
              <a:buNone/>
              <a:defRPr sz="900"/>
            </a:lvl7pPr>
            <a:lvl8pPr marL="3195166" indent="0">
              <a:buNone/>
              <a:defRPr sz="900"/>
            </a:lvl8pPr>
            <a:lvl9pPr marL="3651616"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597058-2C88-4D3E-8C4F-B5A3E7DDA429}" type="datetimeFigureOut">
              <a:rPr lang="en-US" smtClean="0"/>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58002-8D56-447F-99D6-A7D9B66C30AE}" type="slidenum">
              <a:rPr lang="en-US" smtClean="0"/>
              <a:t>‹#›</a:t>
            </a:fld>
            <a:endParaRPr lang="en-US"/>
          </a:p>
        </p:txBody>
      </p:sp>
    </p:spTree>
    <p:extLst>
      <p:ext uri="{BB962C8B-B14F-4D97-AF65-F5344CB8AC3E}">
        <p14:creationId xmlns:p14="http://schemas.microsoft.com/office/powerpoint/2010/main" val="4925665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C72F947-DFFC-49DD-894F-0520B3F732A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9512975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6506" indent="0">
              <a:buNone/>
              <a:defRPr sz="1800"/>
            </a:lvl2pPr>
            <a:lvl3pPr marL="913010" indent="0">
              <a:buNone/>
              <a:defRPr sz="1600"/>
            </a:lvl3pPr>
            <a:lvl4pPr marL="1369517" indent="0">
              <a:buNone/>
              <a:defRPr sz="1400"/>
            </a:lvl4pPr>
            <a:lvl5pPr marL="1826021" indent="0">
              <a:buNone/>
              <a:defRPr sz="1400"/>
            </a:lvl5pPr>
            <a:lvl6pPr marL="2282529" indent="0">
              <a:buNone/>
              <a:defRPr sz="1400"/>
            </a:lvl6pPr>
            <a:lvl7pPr marL="2739032" indent="0">
              <a:buNone/>
              <a:defRPr sz="1400"/>
            </a:lvl7pPr>
            <a:lvl8pPr marL="3195539" indent="0">
              <a:buNone/>
              <a:defRPr sz="1400"/>
            </a:lvl8pPr>
            <a:lvl9pPr marL="3652043"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EEE6D3B-C785-48BB-87B0-11FD1E42641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22705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D26CD2C-2BA0-4CEF-BB0A-7903E46A0D5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3086567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8" y="1535113"/>
            <a:ext cx="4041775" cy="639762"/>
          </a:xfrm>
        </p:spPr>
        <p:txBody>
          <a:bodyPr anchor="b"/>
          <a:lstStyle>
            <a:lvl1pPr marL="0" indent="0">
              <a:buNone/>
              <a:defRPr sz="2400" b="1"/>
            </a:lvl1pPr>
            <a:lvl2pPr marL="456506" indent="0">
              <a:buNone/>
              <a:defRPr sz="2000" b="1"/>
            </a:lvl2pPr>
            <a:lvl3pPr marL="913010" indent="0">
              <a:buNone/>
              <a:defRPr sz="1800" b="1"/>
            </a:lvl3pPr>
            <a:lvl4pPr marL="1369517" indent="0">
              <a:buNone/>
              <a:defRPr sz="1600" b="1"/>
            </a:lvl4pPr>
            <a:lvl5pPr marL="1826021" indent="0">
              <a:buNone/>
              <a:defRPr sz="1600" b="1"/>
            </a:lvl5pPr>
            <a:lvl6pPr marL="2282529" indent="0">
              <a:buNone/>
              <a:defRPr sz="1600" b="1"/>
            </a:lvl6pPr>
            <a:lvl7pPr marL="2739032" indent="0">
              <a:buNone/>
              <a:defRPr sz="1600" b="1"/>
            </a:lvl7pPr>
            <a:lvl8pPr marL="3195539"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8614BAF-4E1B-4746-B82F-0824199CEE8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8400473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E6166CD-8614-4AC6-9547-9509FDE4CAC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1096947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5C2BA50-6357-4F09-A502-E37303318AD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8408819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0"/>
            <a:ext cx="3008313" cy="4691063"/>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DE8316E-6424-4843-8FA8-A42F9119738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2380580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506" indent="0">
              <a:buNone/>
              <a:defRPr sz="2800"/>
            </a:lvl2pPr>
            <a:lvl3pPr marL="913010" indent="0">
              <a:buNone/>
              <a:defRPr sz="2400"/>
            </a:lvl3pPr>
            <a:lvl4pPr marL="1369517" indent="0">
              <a:buNone/>
              <a:defRPr sz="2000"/>
            </a:lvl4pPr>
            <a:lvl5pPr marL="1826021" indent="0">
              <a:buNone/>
              <a:defRPr sz="2000"/>
            </a:lvl5pPr>
            <a:lvl6pPr marL="2282529" indent="0">
              <a:buNone/>
              <a:defRPr sz="2000"/>
            </a:lvl6pPr>
            <a:lvl7pPr marL="2739032" indent="0">
              <a:buNone/>
              <a:defRPr sz="2000"/>
            </a:lvl7pPr>
            <a:lvl8pPr marL="3195539" indent="0">
              <a:buNone/>
              <a:defRPr sz="2000"/>
            </a:lvl8pPr>
            <a:lvl9pPr marL="3652043"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506" indent="0">
              <a:buNone/>
              <a:defRPr sz="1200"/>
            </a:lvl2pPr>
            <a:lvl3pPr marL="913010" indent="0">
              <a:buNone/>
              <a:defRPr sz="1000"/>
            </a:lvl3pPr>
            <a:lvl4pPr marL="1369517" indent="0">
              <a:buNone/>
              <a:defRPr sz="900"/>
            </a:lvl4pPr>
            <a:lvl5pPr marL="1826021" indent="0">
              <a:buNone/>
              <a:defRPr sz="900"/>
            </a:lvl5pPr>
            <a:lvl6pPr marL="2282529" indent="0">
              <a:buNone/>
              <a:defRPr sz="900"/>
            </a:lvl6pPr>
            <a:lvl7pPr marL="2739032" indent="0">
              <a:buNone/>
              <a:defRPr sz="900"/>
            </a:lvl7pPr>
            <a:lvl8pPr marL="3195539" indent="0">
              <a:buNone/>
              <a:defRPr sz="900"/>
            </a:lvl8pPr>
            <a:lvl9pPr marL="3652043"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26731C4-3D7A-40F5-9B1A-2DC0C12E842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6766157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D4B3C1A-A681-4EF7-A57C-C78004D044B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411575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A0B758F-294C-4B06-A346-1D7EED9D702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240284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24.xml"/><Relationship Id="rId7" Type="http://schemas.openxmlformats.org/officeDocument/2006/relationships/image" Target="../media/image1.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theme" Target="../theme/theme12.xml"/><Relationship Id="rId5" Type="http://schemas.openxmlformats.org/officeDocument/2006/relationships/slideLayout" Target="../slideLayouts/slideLayout126.xml"/><Relationship Id="rId4" Type="http://schemas.openxmlformats.org/officeDocument/2006/relationships/slideLayout" Target="../slideLayouts/slideLayout125.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29.xml"/><Relationship Id="rId7" Type="http://schemas.openxmlformats.org/officeDocument/2006/relationships/image" Target="../media/image1.png"/><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theme" Target="../theme/theme13.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theme" Target="../theme/theme1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0.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12" Type="http://schemas.openxmlformats.org/officeDocument/2006/relationships/theme" Target="../theme/theme15.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1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291" tIns="45646" rIns="91291" bIns="4564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30"/>
            <a:ext cx="8229600" cy="4525963"/>
          </a:xfrm>
          <a:prstGeom prst="rect">
            <a:avLst/>
          </a:prstGeom>
        </p:spPr>
        <p:txBody>
          <a:bodyPr vert="horz" lIns="91291" tIns="45646" rIns="91291" bIns="4564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403"/>
            <a:ext cx="2133600" cy="365125"/>
          </a:xfrm>
          <a:prstGeom prst="rect">
            <a:avLst/>
          </a:prstGeom>
        </p:spPr>
        <p:txBody>
          <a:bodyPr vert="horz" lIns="91291" tIns="45646" rIns="91291" bIns="45646" rtlCol="0" anchor="ctr"/>
          <a:lstStyle>
            <a:lvl1pPr algn="l">
              <a:defRPr sz="1200">
                <a:solidFill>
                  <a:schemeClr val="tx1">
                    <a:tint val="75000"/>
                  </a:schemeClr>
                </a:solidFill>
              </a:defRPr>
            </a:lvl1pPr>
          </a:lstStyle>
          <a:p>
            <a:fld id="{06597058-2C88-4D3E-8C4F-B5A3E7DDA429}" type="datetimeFigureOut">
              <a:rPr lang="en-US" smtClean="0"/>
              <a:t>2/28/2017</a:t>
            </a:fld>
            <a:endParaRPr lang="en-US"/>
          </a:p>
        </p:txBody>
      </p:sp>
      <p:sp>
        <p:nvSpPr>
          <p:cNvPr id="5" name="Footer Placeholder 4"/>
          <p:cNvSpPr>
            <a:spLocks noGrp="1"/>
          </p:cNvSpPr>
          <p:nvPr>
            <p:ph type="ftr" sz="quarter" idx="3"/>
          </p:nvPr>
        </p:nvSpPr>
        <p:spPr>
          <a:xfrm>
            <a:off x="3124200" y="6356403"/>
            <a:ext cx="2895600" cy="365125"/>
          </a:xfrm>
          <a:prstGeom prst="rect">
            <a:avLst/>
          </a:prstGeom>
        </p:spPr>
        <p:txBody>
          <a:bodyPr vert="horz" lIns="91291" tIns="45646" rIns="91291" bIns="45646"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403"/>
            <a:ext cx="2133600" cy="365125"/>
          </a:xfrm>
          <a:prstGeom prst="rect">
            <a:avLst/>
          </a:prstGeom>
        </p:spPr>
        <p:txBody>
          <a:bodyPr vert="horz" lIns="91291" tIns="45646" rIns="91291" bIns="45646" rtlCol="0" anchor="ctr"/>
          <a:lstStyle>
            <a:lvl1pPr algn="r">
              <a:defRPr sz="1200">
                <a:solidFill>
                  <a:schemeClr val="tx1">
                    <a:tint val="75000"/>
                  </a:schemeClr>
                </a:solidFill>
              </a:defRPr>
            </a:lvl1pPr>
          </a:lstStyle>
          <a:p>
            <a:fld id="{2EA58002-8D56-447F-99D6-A7D9B66C30AE}" type="slidenum">
              <a:rPr lang="en-US" smtClean="0"/>
              <a:t>‹#›</a:t>
            </a:fld>
            <a:endParaRPr lang="en-US"/>
          </a:p>
        </p:txBody>
      </p:sp>
    </p:spTree>
    <p:extLst>
      <p:ext uri="{BB962C8B-B14F-4D97-AF65-F5344CB8AC3E}">
        <p14:creationId xmlns:p14="http://schemas.microsoft.com/office/powerpoint/2010/main" val="4217852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2903" rtl="0" eaLnBrk="1" latinLnBrk="0" hangingPunct="1">
        <a:spcBef>
          <a:spcPct val="0"/>
        </a:spcBef>
        <a:buNone/>
        <a:defRPr sz="4400" kern="1200">
          <a:solidFill>
            <a:schemeClr val="tx1"/>
          </a:solidFill>
          <a:latin typeface="+mj-lt"/>
          <a:ea typeface="+mj-ea"/>
          <a:cs typeface="+mj-cs"/>
        </a:defRPr>
      </a:lvl1pPr>
    </p:titleStyle>
    <p:bodyStyle>
      <a:lvl1pPr marL="342339" indent="-342339" algn="l" defTabSz="91290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1734" indent="-285282" algn="l" defTabSz="91290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1131" indent="-228229" algn="l" defTabSz="91290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7583"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4033"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0487"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66940"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3391"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79841" indent="-228229" algn="l" defTabSz="91290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2903" rtl="0" eaLnBrk="1" latinLnBrk="0" hangingPunct="1">
        <a:defRPr sz="1800" kern="1200">
          <a:solidFill>
            <a:schemeClr val="tx1"/>
          </a:solidFill>
          <a:latin typeface="+mn-lt"/>
          <a:ea typeface="+mn-ea"/>
          <a:cs typeface="+mn-cs"/>
        </a:defRPr>
      </a:lvl1pPr>
      <a:lvl2pPr marL="456453" algn="l" defTabSz="912903" rtl="0" eaLnBrk="1" latinLnBrk="0" hangingPunct="1">
        <a:defRPr sz="1800" kern="1200">
          <a:solidFill>
            <a:schemeClr val="tx1"/>
          </a:solidFill>
          <a:latin typeface="+mn-lt"/>
          <a:ea typeface="+mn-ea"/>
          <a:cs typeface="+mn-cs"/>
        </a:defRPr>
      </a:lvl2pPr>
      <a:lvl3pPr marL="912903" algn="l" defTabSz="912903" rtl="0" eaLnBrk="1" latinLnBrk="0" hangingPunct="1">
        <a:defRPr sz="1800" kern="1200">
          <a:solidFill>
            <a:schemeClr val="tx1"/>
          </a:solidFill>
          <a:latin typeface="+mn-lt"/>
          <a:ea typeface="+mn-ea"/>
          <a:cs typeface="+mn-cs"/>
        </a:defRPr>
      </a:lvl3pPr>
      <a:lvl4pPr marL="1369357" algn="l" defTabSz="912903" rtl="0" eaLnBrk="1" latinLnBrk="0" hangingPunct="1">
        <a:defRPr sz="1800" kern="1200">
          <a:solidFill>
            <a:schemeClr val="tx1"/>
          </a:solidFill>
          <a:latin typeface="+mn-lt"/>
          <a:ea typeface="+mn-ea"/>
          <a:cs typeface="+mn-cs"/>
        </a:defRPr>
      </a:lvl4pPr>
      <a:lvl5pPr marL="1825808" algn="l" defTabSz="912903" rtl="0" eaLnBrk="1" latinLnBrk="0" hangingPunct="1">
        <a:defRPr sz="1800" kern="1200">
          <a:solidFill>
            <a:schemeClr val="tx1"/>
          </a:solidFill>
          <a:latin typeface="+mn-lt"/>
          <a:ea typeface="+mn-ea"/>
          <a:cs typeface="+mn-cs"/>
        </a:defRPr>
      </a:lvl5pPr>
      <a:lvl6pPr marL="2282262" algn="l" defTabSz="912903" rtl="0" eaLnBrk="1" latinLnBrk="0" hangingPunct="1">
        <a:defRPr sz="1800" kern="1200">
          <a:solidFill>
            <a:schemeClr val="tx1"/>
          </a:solidFill>
          <a:latin typeface="+mn-lt"/>
          <a:ea typeface="+mn-ea"/>
          <a:cs typeface="+mn-cs"/>
        </a:defRPr>
      </a:lvl6pPr>
      <a:lvl7pPr marL="2738711" algn="l" defTabSz="912903" rtl="0" eaLnBrk="1" latinLnBrk="0" hangingPunct="1">
        <a:defRPr sz="1800" kern="1200">
          <a:solidFill>
            <a:schemeClr val="tx1"/>
          </a:solidFill>
          <a:latin typeface="+mn-lt"/>
          <a:ea typeface="+mn-ea"/>
          <a:cs typeface="+mn-cs"/>
        </a:defRPr>
      </a:lvl7pPr>
      <a:lvl8pPr marL="3195166" algn="l" defTabSz="912903" rtl="0" eaLnBrk="1" latinLnBrk="0" hangingPunct="1">
        <a:defRPr sz="1800" kern="1200">
          <a:solidFill>
            <a:schemeClr val="tx1"/>
          </a:solidFill>
          <a:latin typeface="+mn-lt"/>
          <a:ea typeface="+mn-ea"/>
          <a:cs typeface="+mn-cs"/>
        </a:defRPr>
      </a:lvl8pPr>
      <a:lvl9pPr marL="3651616" algn="l" defTabSz="91290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defRPr sz="1400" smtClean="0"/>
            </a:lvl1pPr>
          </a:lstStyle>
          <a:p>
            <a:pPr defTabSz="913010"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smtClean="0"/>
            </a:lvl1pPr>
          </a:lstStyle>
          <a:p>
            <a:pPr defTabSz="913010"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r">
              <a:defRPr sz="1400" smtClean="0"/>
            </a:lvl1pPr>
          </a:lstStyle>
          <a:p>
            <a:pPr defTabSz="913010" eaLnBrk="0" fontAlgn="base" hangingPunct="0">
              <a:spcBef>
                <a:spcPct val="0"/>
              </a:spcBef>
              <a:spcAft>
                <a:spcPct val="0"/>
              </a:spcAft>
              <a:defRPr/>
            </a:pPr>
            <a:fld id="{46D3CA06-CA59-47C9-9020-C8C01FCD8DEA}" type="slidenum">
              <a:rPr lang="en-US" altLang="en-US" smtClean="0">
                <a:solidFill>
                  <a:srgbClr val="000000"/>
                </a:solidFill>
                <a:latin typeface="Times New Roman" pitchFamily="18" charset="0"/>
              </a:rPr>
              <a:pPr defTabSz="913010" eaLnBrk="0" fontAlgn="base" hangingPunct="0">
                <a:spcBef>
                  <a:spcPct val="0"/>
                </a:spcBef>
                <a:spcAft>
                  <a:spcPct val="0"/>
                </a:spcAft>
                <a:defRPr/>
              </a:pPr>
              <a:t>‹#›</a:t>
            </a:fld>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299162309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6506" algn="l" rtl="0" eaLnBrk="0" fontAlgn="base" hangingPunct="0">
        <a:spcBef>
          <a:spcPct val="0"/>
        </a:spcBef>
        <a:spcAft>
          <a:spcPct val="0"/>
        </a:spcAft>
        <a:defRPr sz="3400">
          <a:solidFill>
            <a:schemeClr val="tx2"/>
          </a:solidFill>
          <a:latin typeface="Arial" charset="0"/>
        </a:defRPr>
      </a:lvl6pPr>
      <a:lvl7pPr marL="913010" algn="l" rtl="0" eaLnBrk="0" fontAlgn="base" hangingPunct="0">
        <a:spcBef>
          <a:spcPct val="0"/>
        </a:spcBef>
        <a:spcAft>
          <a:spcPct val="0"/>
        </a:spcAft>
        <a:defRPr sz="3400">
          <a:solidFill>
            <a:schemeClr val="tx2"/>
          </a:solidFill>
          <a:latin typeface="Arial" charset="0"/>
        </a:defRPr>
      </a:lvl7pPr>
      <a:lvl8pPr marL="1369517" algn="l" rtl="0" eaLnBrk="0" fontAlgn="base" hangingPunct="0">
        <a:spcBef>
          <a:spcPct val="0"/>
        </a:spcBef>
        <a:spcAft>
          <a:spcPct val="0"/>
        </a:spcAft>
        <a:defRPr sz="3400">
          <a:solidFill>
            <a:schemeClr val="tx2"/>
          </a:solidFill>
          <a:latin typeface="Arial" charset="0"/>
        </a:defRPr>
      </a:lvl8pPr>
      <a:lvl9pPr marL="1826021" algn="l" rtl="0" eaLnBrk="0" fontAlgn="base" hangingPunct="0">
        <a:spcBef>
          <a:spcPct val="0"/>
        </a:spcBef>
        <a:spcAft>
          <a:spcPct val="0"/>
        </a:spcAft>
        <a:defRPr sz="3400">
          <a:solidFill>
            <a:schemeClr val="tx2"/>
          </a:solidFill>
          <a:latin typeface="Arial" charset="0"/>
        </a:defRPr>
      </a:lvl9pPr>
    </p:titleStyle>
    <p:bodyStyle>
      <a:lvl1pPr marL="342379" indent="-342379" algn="l" rtl="0" eaLnBrk="0" fontAlgn="base" hangingPunct="0">
        <a:spcBef>
          <a:spcPct val="20000"/>
        </a:spcBef>
        <a:spcAft>
          <a:spcPct val="0"/>
        </a:spcAft>
        <a:defRPr sz="2400">
          <a:solidFill>
            <a:schemeClr val="tx1"/>
          </a:solidFill>
          <a:latin typeface="+mn-lt"/>
          <a:ea typeface="+mn-ea"/>
          <a:cs typeface="+mn-cs"/>
        </a:defRPr>
      </a:lvl1pPr>
      <a:lvl2pPr marL="741821" indent="-285315" algn="l" rtl="0" eaLnBrk="0" fontAlgn="base" hangingPunct="0">
        <a:spcBef>
          <a:spcPct val="20000"/>
        </a:spcBef>
        <a:spcAft>
          <a:spcPct val="0"/>
        </a:spcAft>
        <a:buChar char="•"/>
        <a:defRPr sz="2000">
          <a:solidFill>
            <a:schemeClr val="tx1"/>
          </a:solidFill>
          <a:latin typeface="+mn-lt"/>
        </a:defRPr>
      </a:lvl2pPr>
      <a:lvl3pPr marL="1141265" indent="-228255" algn="l" rtl="0" eaLnBrk="0" fontAlgn="base" hangingPunct="0">
        <a:spcBef>
          <a:spcPct val="20000"/>
        </a:spcBef>
        <a:spcAft>
          <a:spcPct val="0"/>
        </a:spcAft>
        <a:buChar char="–"/>
        <a:defRPr>
          <a:solidFill>
            <a:schemeClr val="tx1"/>
          </a:solidFill>
          <a:latin typeface="+mn-lt"/>
        </a:defRPr>
      </a:lvl3pPr>
      <a:lvl4pPr marL="1597770" indent="-228255" algn="l" rtl="0" eaLnBrk="0" fontAlgn="base" hangingPunct="0">
        <a:spcBef>
          <a:spcPct val="20000"/>
        </a:spcBef>
        <a:spcAft>
          <a:spcPct val="0"/>
        </a:spcAft>
        <a:buChar char="»"/>
        <a:defRPr sz="1600">
          <a:solidFill>
            <a:schemeClr val="tx1"/>
          </a:solidFill>
          <a:latin typeface="+mn-lt"/>
        </a:defRPr>
      </a:lvl4pPr>
      <a:lvl5pPr marL="2054273" indent="-228255" algn="l" rtl="0" eaLnBrk="0" fontAlgn="base" hangingPunct="0">
        <a:spcBef>
          <a:spcPct val="20000"/>
        </a:spcBef>
        <a:spcAft>
          <a:spcPct val="0"/>
        </a:spcAft>
        <a:buChar char="»"/>
        <a:defRPr sz="1400">
          <a:solidFill>
            <a:schemeClr val="tx1"/>
          </a:solidFill>
          <a:latin typeface="+mn-lt"/>
        </a:defRPr>
      </a:lvl5pPr>
      <a:lvl6pPr marL="2510781" indent="-228255" algn="l" rtl="0" eaLnBrk="0" fontAlgn="base" hangingPunct="0">
        <a:spcBef>
          <a:spcPct val="20000"/>
        </a:spcBef>
        <a:spcAft>
          <a:spcPct val="0"/>
        </a:spcAft>
        <a:buChar char="»"/>
        <a:defRPr sz="1400">
          <a:solidFill>
            <a:schemeClr val="tx1"/>
          </a:solidFill>
          <a:latin typeface="+mn-lt"/>
        </a:defRPr>
      </a:lvl6pPr>
      <a:lvl7pPr marL="2967287" indent="-228255" algn="l" rtl="0" eaLnBrk="0" fontAlgn="base" hangingPunct="0">
        <a:spcBef>
          <a:spcPct val="20000"/>
        </a:spcBef>
        <a:spcAft>
          <a:spcPct val="0"/>
        </a:spcAft>
        <a:buChar char="»"/>
        <a:defRPr sz="1400">
          <a:solidFill>
            <a:schemeClr val="tx1"/>
          </a:solidFill>
          <a:latin typeface="+mn-lt"/>
        </a:defRPr>
      </a:lvl7pPr>
      <a:lvl8pPr marL="3423791" indent="-228255" algn="l" rtl="0" eaLnBrk="0" fontAlgn="base" hangingPunct="0">
        <a:spcBef>
          <a:spcPct val="20000"/>
        </a:spcBef>
        <a:spcAft>
          <a:spcPct val="0"/>
        </a:spcAft>
        <a:buChar char="»"/>
        <a:defRPr sz="1400">
          <a:solidFill>
            <a:schemeClr val="tx1"/>
          </a:solidFill>
          <a:latin typeface="+mn-lt"/>
        </a:defRPr>
      </a:lvl8pPr>
      <a:lvl9pPr marL="3880294" indent="-228255"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t" anchorCtr="0" compatLnSpc="1">
            <a:prstTxWarp prst="textNoShape">
              <a:avLst/>
            </a:prstTxWarp>
          </a:bodyPr>
          <a:lstStyle>
            <a:lvl1pPr>
              <a:defRPr sz="1400" smtClean="0"/>
            </a:lvl1pPr>
          </a:lstStyle>
          <a:p>
            <a:pPr defTabSz="913224"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t" anchorCtr="0" compatLnSpc="1">
            <a:prstTxWarp prst="textNoShape">
              <a:avLst/>
            </a:prstTxWarp>
          </a:bodyPr>
          <a:lstStyle>
            <a:lvl1pPr algn="ctr">
              <a:defRPr sz="1400" smtClean="0"/>
            </a:lvl1pPr>
          </a:lstStyle>
          <a:p>
            <a:pPr defTabSz="913224"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22" tIns="45662" rIns="91322" bIns="45662" numCol="1" anchor="t" anchorCtr="0" compatLnSpc="1">
            <a:prstTxWarp prst="textNoShape">
              <a:avLst/>
            </a:prstTxWarp>
          </a:bodyPr>
          <a:lstStyle>
            <a:lvl1pPr algn="r">
              <a:defRPr sz="1400" smtClean="0"/>
            </a:lvl1pPr>
          </a:lstStyle>
          <a:p>
            <a:pPr defTabSz="913224" eaLnBrk="0" fontAlgn="base" hangingPunct="0">
              <a:spcBef>
                <a:spcPct val="0"/>
              </a:spcBef>
              <a:spcAft>
                <a:spcPct val="0"/>
              </a:spcAft>
              <a:defRPr/>
            </a:pPr>
            <a:fld id="{46D3CA06-CA59-47C9-9020-C8C01FCD8DEA}" type="slidenum">
              <a:rPr lang="en-US" altLang="en-US" smtClean="0">
                <a:solidFill>
                  <a:srgbClr val="000000"/>
                </a:solidFill>
                <a:latin typeface="Times New Roman" pitchFamily="18" charset="0"/>
              </a:rPr>
              <a:pPr defTabSz="913224" eaLnBrk="0" fontAlgn="base" hangingPunct="0">
                <a:spcBef>
                  <a:spcPct val="0"/>
                </a:spcBef>
                <a:spcAft>
                  <a:spcPct val="0"/>
                </a:spcAft>
                <a:defRPr/>
              </a:pPr>
              <a:t>‹#›</a:t>
            </a:fld>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75268074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6614" algn="l" rtl="0" eaLnBrk="0" fontAlgn="base" hangingPunct="0">
        <a:spcBef>
          <a:spcPct val="0"/>
        </a:spcBef>
        <a:spcAft>
          <a:spcPct val="0"/>
        </a:spcAft>
        <a:defRPr sz="3400">
          <a:solidFill>
            <a:schemeClr val="tx2"/>
          </a:solidFill>
          <a:latin typeface="Arial" charset="0"/>
        </a:defRPr>
      </a:lvl6pPr>
      <a:lvl7pPr marL="913224" algn="l" rtl="0" eaLnBrk="0" fontAlgn="base" hangingPunct="0">
        <a:spcBef>
          <a:spcPct val="0"/>
        </a:spcBef>
        <a:spcAft>
          <a:spcPct val="0"/>
        </a:spcAft>
        <a:defRPr sz="3400">
          <a:solidFill>
            <a:schemeClr val="tx2"/>
          </a:solidFill>
          <a:latin typeface="Arial" charset="0"/>
        </a:defRPr>
      </a:lvl7pPr>
      <a:lvl8pPr marL="1369838" algn="l" rtl="0" eaLnBrk="0" fontAlgn="base" hangingPunct="0">
        <a:spcBef>
          <a:spcPct val="0"/>
        </a:spcBef>
        <a:spcAft>
          <a:spcPct val="0"/>
        </a:spcAft>
        <a:defRPr sz="3400">
          <a:solidFill>
            <a:schemeClr val="tx2"/>
          </a:solidFill>
          <a:latin typeface="Arial" charset="0"/>
        </a:defRPr>
      </a:lvl8pPr>
      <a:lvl9pPr marL="1826449" algn="l" rtl="0" eaLnBrk="0" fontAlgn="base" hangingPunct="0">
        <a:spcBef>
          <a:spcPct val="0"/>
        </a:spcBef>
        <a:spcAft>
          <a:spcPct val="0"/>
        </a:spcAft>
        <a:defRPr sz="3400">
          <a:solidFill>
            <a:schemeClr val="tx2"/>
          </a:solidFill>
          <a:latin typeface="Arial" charset="0"/>
        </a:defRPr>
      </a:lvl9pPr>
    </p:titleStyle>
    <p:bodyStyle>
      <a:lvl1pPr marL="342459" indent="-342459" algn="l" rtl="0" eaLnBrk="0" fontAlgn="base" hangingPunct="0">
        <a:spcBef>
          <a:spcPct val="20000"/>
        </a:spcBef>
        <a:spcAft>
          <a:spcPct val="0"/>
        </a:spcAft>
        <a:defRPr sz="2400">
          <a:solidFill>
            <a:schemeClr val="tx1"/>
          </a:solidFill>
          <a:latin typeface="+mn-lt"/>
          <a:ea typeface="+mn-ea"/>
          <a:cs typeface="+mn-cs"/>
        </a:defRPr>
      </a:lvl1pPr>
      <a:lvl2pPr marL="741994" indent="-285381" algn="l" rtl="0" eaLnBrk="0" fontAlgn="base" hangingPunct="0">
        <a:spcBef>
          <a:spcPct val="20000"/>
        </a:spcBef>
        <a:spcAft>
          <a:spcPct val="0"/>
        </a:spcAft>
        <a:buChar char="•"/>
        <a:defRPr sz="2000">
          <a:solidFill>
            <a:schemeClr val="tx1"/>
          </a:solidFill>
          <a:latin typeface="+mn-lt"/>
        </a:defRPr>
      </a:lvl2pPr>
      <a:lvl3pPr marL="1141531" indent="-228308" algn="l" rtl="0" eaLnBrk="0" fontAlgn="base" hangingPunct="0">
        <a:spcBef>
          <a:spcPct val="20000"/>
        </a:spcBef>
        <a:spcAft>
          <a:spcPct val="0"/>
        </a:spcAft>
        <a:buChar char="–"/>
        <a:defRPr>
          <a:solidFill>
            <a:schemeClr val="tx1"/>
          </a:solidFill>
          <a:latin typeface="+mn-lt"/>
        </a:defRPr>
      </a:lvl3pPr>
      <a:lvl4pPr marL="1598143" indent="-228308" algn="l" rtl="0" eaLnBrk="0" fontAlgn="base" hangingPunct="0">
        <a:spcBef>
          <a:spcPct val="20000"/>
        </a:spcBef>
        <a:spcAft>
          <a:spcPct val="0"/>
        </a:spcAft>
        <a:buChar char="»"/>
        <a:defRPr sz="1600">
          <a:solidFill>
            <a:schemeClr val="tx1"/>
          </a:solidFill>
          <a:latin typeface="+mn-lt"/>
        </a:defRPr>
      </a:lvl4pPr>
      <a:lvl5pPr marL="2054754" indent="-228308" algn="l" rtl="0" eaLnBrk="0" fontAlgn="base" hangingPunct="0">
        <a:spcBef>
          <a:spcPct val="20000"/>
        </a:spcBef>
        <a:spcAft>
          <a:spcPct val="0"/>
        </a:spcAft>
        <a:buChar char="»"/>
        <a:defRPr sz="1400">
          <a:solidFill>
            <a:schemeClr val="tx1"/>
          </a:solidFill>
          <a:latin typeface="+mn-lt"/>
        </a:defRPr>
      </a:lvl5pPr>
      <a:lvl6pPr marL="2511368" indent="-228308" algn="l" rtl="0" eaLnBrk="0" fontAlgn="base" hangingPunct="0">
        <a:spcBef>
          <a:spcPct val="20000"/>
        </a:spcBef>
        <a:spcAft>
          <a:spcPct val="0"/>
        </a:spcAft>
        <a:buChar char="»"/>
        <a:defRPr sz="1400">
          <a:solidFill>
            <a:schemeClr val="tx1"/>
          </a:solidFill>
          <a:latin typeface="+mn-lt"/>
        </a:defRPr>
      </a:lvl6pPr>
      <a:lvl7pPr marL="2967981" indent="-228308" algn="l" rtl="0" eaLnBrk="0" fontAlgn="base" hangingPunct="0">
        <a:spcBef>
          <a:spcPct val="20000"/>
        </a:spcBef>
        <a:spcAft>
          <a:spcPct val="0"/>
        </a:spcAft>
        <a:buChar char="»"/>
        <a:defRPr sz="1400">
          <a:solidFill>
            <a:schemeClr val="tx1"/>
          </a:solidFill>
          <a:latin typeface="+mn-lt"/>
        </a:defRPr>
      </a:lvl7pPr>
      <a:lvl8pPr marL="3424592" indent="-228308" algn="l" rtl="0" eaLnBrk="0" fontAlgn="base" hangingPunct="0">
        <a:spcBef>
          <a:spcPct val="20000"/>
        </a:spcBef>
        <a:spcAft>
          <a:spcPct val="0"/>
        </a:spcAft>
        <a:buChar char="»"/>
        <a:defRPr sz="1400">
          <a:solidFill>
            <a:schemeClr val="tx1"/>
          </a:solidFill>
          <a:latin typeface="+mn-lt"/>
        </a:defRPr>
      </a:lvl8pPr>
      <a:lvl9pPr marL="3881202" indent="-228308"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3224" rtl="0" eaLnBrk="1" latinLnBrk="0" hangingPunct="1">
        <a:defRPr sz="1800" kern="1200">
          <a:solidFill>
            <a:schemeClr val="tx1"/>
          </a:solidFill>
          <a:latin typeface="+mn-lt"/>
          <a:ea typeface="+mn-ea"/>
          <a:cs typeface="+mn-cs"/>
        </a:defRPr>
      </a:lvl1pPr>
      <a:lvl2pPr marL="456614" algn="l" defTabSz="913224" rtl="0" eaLnBrk="1" latinLnBrk="0" hangingPunct="1">
        <a:defRPr sz="1800" kern="1200">
          <a:solidFill>
            <a:schemeClr val="tx1"/>
          </a:solidFill>
          <a:latin typeface="+mn-lt"/>
          <a:ea typeface="+mn-ea"/>
          <a:cs typeface="+mn-cs"/>
        </a:defRPr>
      </a:lvl2pPr>
      <a:lvl3pPr marL="913224" algn="l" defTabSz="913224" rtl="0" eaLnBrk="1" latinLnBrk="0" hangingPunct="1">
        <a:defRPr sz="1800" kern="1200">
          <a:solidFill>
            <a:schemeClr val="tx1"/>
          </a:solidFill>
          <a:latin typeface="+mn-lt"/>
          <a:ea typeface="+mn-ea"/>
          <a:cs typeface="+mn-cs"/>
        </a:defRPr>
      </a:lvl3pPr>
      <a:lvl4pPr marL="1369838" algn="l" defTabSz="913224" rtl="0" eaLnBrk="1" latinLnBrk="0" hangingPunct="1">
        <a:defRPr sz="1800" kern="1200">
          <a:solidFill>
            <a:schemeClr val="tx1"/>
          </a:solidFill>
          <a:latin typeface="+mn-lt"/>
          <a:ea typeface="+mn-ea"/>
          <a:cs typeface="+mn-cs"/>
        </a:defRPr>
      </a:lvl4pPr>
      <a:lvl5pPr marL="1826449" algn="l" defTabSz="913224" rtl="0" eaLnBrk="1" latinLnBrk="0" hangingPunct="1">
        <a:defRPr sz="1800" kern="1200">
          <a:solidFill>
            <a:schemeClr val="tx1"/>
          </a:solidFill>
          <a:latin typeface="+mn-lt"/>
          <a:ea typeface="+mn-ea"/>
          <a:cs typeface="+mn-cs"/>
        </a:defRPr>
      </a:lvl5pPr>
      <a:lvl6pPr marL="2283063" algn="l" defTabSz="913224" rtl="0" eaLnBrk="1" latinLnBrk="0" hangingPunct="1">
        <a:defRPr sz="1800" kern="1200">
          <a:solidFill>
            <a:schemeClr val="tx1"/>
          </a:solidFill>
          <a:latin typeface="+mn-lt"/>
          <a:ea typeface="+mn-ea"/>
          <a:cs typeface="+mn-cs"/>
        </a:defRPr>
      </a:lvl6pPr>
      <a:lvl7pPr marL="2739672" algn="l" defTabSz="913224" rtl="0" eaLnBrk="1" latinLnBrk="0" hangingPunct="1">
        <a:defRPr sz="1800" kern="1200">
          <a:solidFill>
            <a:schemeClr val="tx1"/>
          </a:solidFill>
          <a:latin typeface="+mn-lt"/>
          <a:ea typeface="+mn-ea"/>
          <a:cs typeface="+mn-cs"/>
        </a:defRPr>
      </a:lvl7pPr>
      <a:lvl8pPr marL="3196287" algn="l" defTabSz="913224" rtl="0" eaLnBrk="1" latinLnBrk="0" hangingPunct="1">
        <a:defRPr sz="1800" kern="1200">
          <a:solidFill>
            <a:schemeClr val="tx1"/>
          </a:solidFill>
          <a:latin typeface="+mn-lt"/>
          <a:ea typeface="+mn-ea"/>
          <a:cs typeface="+mn-cs"/>
        </a:defRPr>
      </a:lvl8pPr>
      <a:lvl9pPr marL="3652897" algn="l" defTabSz="913224"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7" cstate="print"/>
            <a:stretch>
              <a:fillRect/>
            </a:stretch>
          </a:blipFill>
        </p:spPr>
        <p:txBody>
          <a:bodyPr wrap="square" lIns="0" tIns="0" rIns="0" bIns="0" rtlCol="0"/>
          <a:lstStyle/>
          <a:p>
            <a:pPr defTabSz="819623"/>
            <a:endParaRPr sz="1600" smtClean="0">
              <a:solidFill>
                <a:prstClr val="black"/>
              </a:solidFill>
            </a:endParaRPr>
          </a:p>
        </p:txBody>
      </p:sp>
      <p:sp>
        <p:nvSpPr>
          <p:cNvPr id="2" name="Holder 2"/>
          <p:cNvSpPr>
            <a:spLocks noGrp="1"/>
          </p:cNvSpPr>
          <p:nvPr>
            <p:ph type="title"/>
          </p:nvPr>
        </p:nvSpPr>
        <p:spPr>
          <a:xfrm>
            <a:off x="1110385" y="861088"/>
            <a:ext cx="6923231" cy="492443"/>
          </a:xfrm>
          <a:prstGeom prst="rect">
            <a:avLst/>
          </a:prstGeom>
        </p:spPr>
        <p:txBody>
          <a:bodyPr wrap="square" lIns="0" tIns="0" rIns="0" bIns="0">
            <a:spAutoFit/>
          </a:bodyPr>
          <a:lstStyle>
            <a:lvl1pPr>
              <a:defRPr sz="3200" b="0" i="0">
                <a:solidFill>
                  <a:srgbClr val="333399"/>
                </a:solidFill>
                <a:latin typeface="Tahoma"/>
                <a:cs typeface="Tahoma"/>
              </a:defRPr>
            </a:lvl1pPr>
          </a:lstStyle>
          <a:p>
            <a:endParaRPr/>
          </a:p>
        </p:txBody>
      </p:sp>
      <p:sp>
        <p:nvSpPr>
          <p:cNvPr id="3" name="Holder 3"/>
          <p:cNvSpPr>
            <a:spLocks noGrp="1"/>
          </p:cNvSpPr>
          <p:nvPr>
            <p:ph type="body" idx="1"/>
          </p:nvPr>
        </p:nvSpPr>
        <p:spPr>
          <a:xfrm>
            <a:off x="1033901" y="1613902"/>
            <a:ext cx="7076208" cy="307777"/>
          </a:xfrm>
          <a:prstGeom prst="rect">
            <a:avLst/>
          </a:prstGeom>
        </p:spPr>
        <p:txBody>
          <a:bodyPr wrap="square" lIns="0" tIns="0" rIns="0" bIns="0">
            <a:spAutoFit/>
          </a:bodyPr>
          <a:lstStyle>
            <a:lvl1pPr>
              <a:defRPr sz="20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71" y="6377942"/>
            <a:ext cx="2926079" cy="246221"/>
          </a:xfrm>
          <a:prstGeom prst="rect">
            <a:avLst/>
          </a:prstGeom>
        </p:spPr>
        <p:txBody>
          <a:bodyPr wrap="square" lIns="0" tIns="0" rIns="0" bIns="0">
            <a:spAutoFit/>
          </a:bodyPr>
          <a:lstStyle>
            <a:lvl1pPr algn="ctr">
              <a:defRPr>
                <a:solidFill>
                  <a:schemeClr val="tx1">
                    <a:tint val="75000"/>
                  </a:schemeClr>
                </a:solidFill>
              </a:defRPr>
            </a:lvl1pPr>
          </a:lstStyle>
          <a:p>
            <a:pPr defTabSz="819623"/>
            <a:endParaRPr lang="en-US" sz="1600">
              <a:solidFill>
                <a:prstClr val="black">
                  <a:tint val="75000"/>
                </a:prstClr>
              </a:solidFill>
            </a:endParaRPr>
          </a:p>
        </p:txBody>
      </p:sp>
      <p:sp>
        <p:nvSpPr>
          <p:cNvPr id="5" name="Holder 5"/>
          <p:cNvSpPr>
            <a:spLocks noGrp="1"/>
          </p:cNvSpPr>
          <p:nvPr>
            <p:ph type="dt" sz="half" idx="6"/>
          </p:nvPr>
        </p:nvSpPr>
        <p:spPr>
          <a:xfrm>
            <a:off x="457200" y="6377942"/>
            <a:ext cx="2103120" cy="246221"/>
          </a:xfrm>
          <a:prstGeom prst="rect">
            <a:avLst/>
          </a:prstGeom>
        </p:spPr>
        <p:txBody>
          <a:bodyPr wrap="square" lIns="0" tIns="0" rIns="0" bIns="0">
            <a:spAutoFit/>
          </a:bodyPr>
          <a:lstStyle>
            <a:lvl1pPr algn="l">
              <a:defRPr>
                <a:solidFill>
                  <a:schemeClr val="tx1">
                    <a:tint val="75000"/>
                  </a:schemeClr>
                </a:solidFill>
              </a:defRPr>
            </a:lvl1pPr>
          </a:lstStyle>
          <a:p>
            <a:pPr defTabSz="819623"/>
            <a:fld id="{1D8BD707-D9CF-40AE-B4C6-C98DA3205C09}" type="datetimeFigureOut">
              <a:rPr lang="en-US" sz="1600" smtClean="0">
                <a:solidFill>
                  <a:prstClr val="black">
                    <a:tint val="75000"/>
                  </a:prstClr>
                </a:solidFill>
              </a:rPr>
              <a:pPr defTabSz="819623"/>
              <a:t>2/28/2017</a:t>
            </a:fld>
            <a:endParaRPr lang="en-US" sz="1600">
              <a:solidFill>
                <a:prstClr val="black">
                  <a:tint val="75000"/>
                </a:prstClr>
              </a:solidFill>
            </a:endParaRPr>
          </a:p>
        </p:txBody>
      </p:sp>
      <p:sp>
        <p:nvSpPr>
          <p:cNvPr id="6" name="Holder 6"/>
          <p:cNvSpPr>
            <a:spLocks noGrp="1"/>
          </p:cNvSpPr>
          <p:nvPr>
            <p:ph type="sldNum" sz="quarter" idx="7"/>
          </p:nvPr>
        </p:nvSpPr>
        <p:spPr>
          <a:xfrm>
            <a:off x="6583680" y="6377942"/>
            <a:ext cx="2103120" cy="246221"/>
          </a:xfrm>
          <a:prstGeom prst="rect">
            <a:avLst/>
          </a:prstGeom>
        </p:spPr>
        <p:txBody>
          <a:bodyPr wrap="square" lIns="0" tIns="0" rIns="0" bIns="0">
            <a:spAutoFit/>
          </a:bodyPr>
          <a:lstStyle>
            <a:lvl1pPr algn="r">
              <a:defRPr>
                <a:solidFill>
                  <a:schemeClr val="tx1">
                    <a:tint val="75000"/>
                  </a:schemeClr>
                </a:solidFill>
              </a:defRPr>
            </a:lvl1pPr>
          </a:lstStyle>
          <a:p>
            <a:pPr defTabSz="819623"/>
            <a:fld id="{B6F15528-21DE-4FAA-801E-634DDDAF4B2B}" type="slidenum">
              <a:rPr lang="en-US" sz="1600" smtClean="0">
                <a:solidFill>
                  <a:prstClr val="black">
                    <a:tint val="75000"/>
                  </a:prstClr>
                </a:solidFill>
              </a:rPr>
              <a:pPr defTabSz="819623"/>
              <a:t>‹#›</a:t>
            </a:fld>
            <a:endParaRPr lang="en-US" sz="1600">
              <a:solidFill>
                <a:prstClr val="black">
                  <a:tint val="75000"/>
                </a:prstClr>
              </a:solidFill>
            </a:endParaRPr>
          </a:p>
        </p:txBody>
      </p:sp>
    </p:spTree>
    <p:extLst>
      <p:ext uri="{BB962C8B-B14F-4D97-AF65-F5344CB8AC3E}">
        <p14:creationId xmlns:p14="http://schemas.microsoft.com/office/powerpoint/2010/main" val="246240286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Lst>
  <p:txStyles>
    <p:titleStyle>
      <a:lvl1pPr>
        <a:defRPr>
          <a:latin typeface="+mj-lt"/>
          <a:ea typeface="+mj-ea"/>
          <a:cs typeface="+mj-cs"/>
        </a:defRPr>
      </a:lvl1pPr>
    </p:titleStyle>
    <p:bodyStyle>
      <a:lvl1pPr marL="0">
        <a:defRPr>
          <a:latin typeface="+mn-lt"/>
          <a:ea typeface="+mn-ea"/>
          <a:cs typeface="+mn-cs"/>
        </a:defRPr>
      </a:lvl1pPr>
      <a:lvl2pPr marL="409811">
        <a:defRPr>
          <a:latin typeface="+mn-lt"/>
          <a:ea typeface="+mn-ea"/>
          <a:cs typeface="+mn-cs"/>
        </a:defRPr>
      </a:lvl2pPr>
      <a:lvl3pPr marL="819623">
        <a:defRPr>
          <a:latin typeface="+mn-lt"/>
          <a:ea typeface="+mn-ea"/>
          <a:cs typeface="+mn-cs"/>
        </a:defRPr>
      </a:lvl3pPr>
      <a:lvl4pPr marL="1229435">
        <a:defRPr>
          <a:latin typeface="+mn-lt"/>
          <a:ea typeface="+mn-ea"/>
          <a:cs typeface="+mn-cs"/>
        </a:defRPr>
      </a:lvl4pPr>
      <a:lvl5pPr marL="1639247">
        <a:defRPr>
          <a:latin typeface="+mn-lt"/>
          <a:ea typeface="+mn-ea"/>
          <a:cs typeface="+mn-cs"/>
        </a:defRPr>
      </a:lvl5pPr>
      <a:lvl6pPr marL="2049059">
        <a:defRPr>
          <a:latin typeface="+mn-lt"/>
          <a:ea typeface="+mn-ea"/>
          <a:cs typeface="+mn-cs"/>
        </a:defRPr>
      </a:lvl6pPr>
      <a:lvl7pPr marL="2458872">
        <a:defRPr>
          <a:latin typeface="+mn-lt"/>
          <a:ea typeface="+mn-ea"/>
          <a:cs typeface="+mn-cs"/>
        </a:defRPr>
      </a:lvl7pPr>
      <a:lvl8pPr marL="2868682">
        <a:defRPr>
          <a:latin typeface="+mn-lt"/>
          <a:ea typeface="+mn-ea"/>
          <a:cs typeface="+mn-cs"/>
        </a:defRPr>
      </a:lvl8pPr>
      <a:lvl9pPr marL="3278493">
        <a:defRPr>
          <a:latin typeface="+mn-lt"/>
          <a:ea typeface="+mn-ea"/>
          <a:cs typeface="+mn-cs"/>
        </a:defRPr>
      </a:lvl9pPr>
    </p:bodyStyle>
    <p:otherStyle>
      <a:lvl1pPr marL="0">
        <a:defRPr>
          <a:latin typeface="+mn-lt"/>
          <a:ea typeface="+mn-ea"/>
          <a:cs typeface="+mn-cs"/>
        </a:defRPr>
      </a:lvl1pPr>
      <a:lvl2pPr marL="409811">
        <a:defRPr>
          <a:latin typeface="+mn-lt"/>
          <a:ea typeface="+mn-ea"/>
          <a:cs typeface="+mn-cs"/>
        </a:defRPr>
      </a:lvl2pPr>
      <a:lvl3pPr marL="819623">
        <a:defRPr>
          <a:latin typeface="+mn-lt"/>
          <a:ea typeface="+mn-ea"/>
          <a:cs typeface="+mn-cs"/>
        </a:defRPr>
      </a:lvl3pPr>
      <a:lvl4pPr marL="1229435">
        <a:defRPr>
          <a:latin typeface="+mn-lt"/>
          <a:ea typeface="+mn-ea"/>
          <a:cs typeface="+mn-cs"/>
        </a:defRPr>
      </a:lvl4pPr>
      <a:lvl5pPr marL="1639247">
        <a:defRPr>
          <a:latin typeface="+mn-lt"/>
          <a:ea typeface="+mn-ea"/>
          <a:cs typeface="+mn-cs"/>
        </a:defRPr>
      </a:lvl5pPr>
      <a:lvl6pPr marL="2049059">
        <a:defRPr>
          <a:latin typeface="+mn-lt"/>
          <a:ea typeface="+mn-ea"/>
          <a:cs typeface="+mn-cs"/>
        </a:defRPr>
      </a:lvl6pPr>
      <a:lvl7pPr marL="2458872">
        <a:defRPr>
          <a:latin typeface="+mn-lt"/>
          <a:ea typeface="+mn-ea"/>
          <a:cs typeface="+mn-cs"/>
        </a:defRPr>
      </a:lvl7pPr>
      <a:lvl8pPr marL="2868682">
        <a:defRPr>
          <a:latin typeface="+mn-lt"/>
          <a:ea typeface="+mn-ea"/>
          <a:cs typeface="+mn-cs"/>
        </a:defRPr>
      </a:lvl8pPr>
      <a:lvl9pPr marL="3278493">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7" cstate="print"/>
            <a:stretch>
              <a:fillRect/>
            </a:stretch>
          </a:blipFill>
        </p:spPr>
        <p:txBody>
          <a:bodyPr wrap="square" lIns="0" tIns="0" rIns="0" bIns="0" rtlCol="0"/>
          <a:lstStyle/>
          <a:p>
            <a:pPr defTabSz="820199"/>
            <a:endParaRPr sz="1600" smtClean="0">
              <a:solidFill>
                <a:prstClr val="black"/>
              </a:solidFill>
            </a:endParaRPr>
          </a:p>
        </p:txBody>
      </p:sp>
      <p:sp>
        <p:nvSpPr>
          <p:cNvPr id="2" name="Holder 2"/>
          <p:cNvSpPr>
            <a:spLocks noGrp="1"/>
          </p:cNvSpPr>
          <p:nvPr>
            <p:ph type="title"/>
          </p:nvPr>
        </p:nvSpPr>
        <p:spPr>
          <a:xfrm>
            <a:off x="1318490" y="869589"/>
            <a:ext cx="6507018" cy="430887"/>
          </a:xfrm>
          <a:prstGeom prst="rect">
            <a:avLst/>
          </a:prstGeom>
        </p:spPr>
        <p:txBody>
          <a:bodyPr wrap="square" lIns="0" tIns="0" rIns="0" bIns="0">
            <a:spAutoFit/>
          </a:bodyPr>
          <a:lstStyle>
            <a:lvl1pPr>
              <a:defRPr sz="2800" b="0" i="0">
                <a:solidFill>
                  <a:srgbClr val="333399"/>
                </a:solidFill>
                <a:latin typeface="Tahoma"/>
                <a:cs typeface="Tahoma"/>
              </a:defRPr>
            </a:lvl1pPr>
          </a:lstStyle>
          <a:p>
            <a:endParaRPr/>
          </a:p>
        </p:txBody>
      </p:sp>
      <p:sp>
        <p:nvSpPr>
          <p:cNvPr id="3" name="Holder 3"/>
          <p:cNvSpPr>
            <a:spLocks noGrp="1"/>
          </p:cNvSpPr>
          <p:nvPr>
            <p:ph type="body" idx="1"/>
          </p:nvPr>
        </p:nvSpPr>
        <p:spPr>
          <a:xfrm>
            <a:off x="934028" y="1455425"/>
            <a:ext cx="7275945" cy="276999"/>
          </a:xfrm>
          <a:prstGeom prst="rect">
            <a:avLst/>
          </a:prstGeom>
        </p:spPr>
        <p:txBody>
          <a:bodyPr wrap="square" lIns="0" tIns="0" rIns="0" bIns="0">
            <a:spAutoFit/>
          </a:bodyPr>
          <a:lstStyle>
            <a:lvl1pPr>
              <a:defRPr sz="18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5" y="6377942"/>
            <a:ext cx="2926079" cy="246221"/>
          </a:xfrm>
          <a:prstGeom prst="rect">
            <a:avLst/>
          </a:prstGeom>
        </p:spPr>
        <p:txBody>
          <a:bodyPr wrap="square" lIns="0" tIns="0" rIns="0" bIns="0">
            <a:spAutoFit/>
          </a:bodyPr>
          <a:lstStyle>
            <a:lvl1pPr algn="ctr">
              <a:defRPr>
                <a:solidFill>
                  <a:schemeClr val="tx1">
                    <a:tint val="75000"/>
                  </a:schemeClr>
                </a:solidFill>
              </a:defRPr>
            </a:lvl1pPr>
          </a:lstStyle>
          <a:p>
            <a:pPr defTabSz="820199"/>
            <a:endParaRPr lang="en-US" sz="1600">
              <a:solidFill>
                <a:prstClr val="black">
                  <a:tint val="75000"/>
                </a:prstClr>
              </a:solidFill>
            </a:endParaRPr>
          </a:p>
        </p:txBody>
      </p:sp>
      <p:sp>
        <p:nvSpPr>
          <p:cNvPr id="5" name="Holder 5"/>
          <p:cNvSpPr>
            <a:spLocks noGrp="1"/>
          </p:cNvSpPr>
          <p:nvPr>
            <p:ph type="dt" sz="half" idx="6"/>
          </p:nvPr>
        </p:nvSpPr>
        <p:spPr>
          <a:xfrm>
            <a:off x="457200" y="6377942"/>
            <a:ext cx="2103120" cy="246221"/>
          </a:xfrm>
          <a:prstGeom prst="rect">
            <a:avLst/>
          </a:prstGeom>
        </p:spPr>
        <p:txBody>
          <a:bodyPr wrap="square" lIns="0" tIns="0" rIns="0" bIns="0">
            <a:spAutoFit/>
          </a:bodyPr>
          <a:lstStyle>
            <a:lvl1pPr algn="l">
              <a:defRPr>
                <a:solidFill>
                  <a:schemeClr val="tx1">
                    <a:tint val="75000"/>
                  </a:schemeClr>
                </a:solidFill>
              </a:defRPr>
            </a:lvl1pPr>
          </a:lstStyle>
          <a:p>
            <a:pPr defTabSz="820199"/>
            <a:fld id="{1D8BD707-D9CF-40AE-B4C6-C98DA3205C09}" type="datetimeFigureOut">
              <a:rPr lang="en-US" sz="1600" smtClean="0">
                <a:solidFill>
                  <a:prstClr val="black">
                    <a:tint val="75000"/>
                  </a:prstClr>
                </a:solidFill>
              </a:rPr>
              <a:pPr defTabSz="820199"/>
              <a:t>2/28/2017</a:t>
            </a:fld>
            <a:endParaRPr lang="en-US" sz="1600">
              <a:solidFill>
                <a:prstClr val="black">
                  <a:tint val="75000"/>
                </a:prstClr>
              </a:solidFill>
            </a:endParaRPr>
          </a:p>
        </p:txBody>
      </p:sp>
      <p:sp>
        <p:nvSpPr>
          <p:cNvPr id="6" name="Holder 6"/>
          <p:cNvSpPr>
            <a:spLocks noGrp="1"/>
          </p:cNvSpPr>
          <p:nvPr>
            <p:ph type="sldNum" sz="quarter" idx="7"/>
          </p:nvPr>
        </p:nvSpPr>
        <p:spPr>
          <a:xfrm>
            <a:off x="8183100" y="6102955"/>
            <a:ext cx="311150" cy="400110"/>
          </a:xfrm>
          <a:prstGeom prst="rect">
            <a:avLst/>
          </a:prstGeom>
        </p:spPr>
        <p:txBody>
          <a:bodyPr wrap="square" lIns="0" tIns="0" rIns="0" bIns="0">
            <a:spAutoFit/>
          </a:bodyPr>
          <a:lstStyle>
            <a:lvl1pPr>
              <a:defRPr sz="1300" b="0" i="0">
                <a:solidFill>
                  <a:schemeClr val="tx1"/>
                </a:solidFill>
                <a:latin typeface="Tahoma"/>
                <a:cs typeface="Tahoma"/>
              </a:defRPr>
            </a:lvl1pPr>
          </a:lstStyle>
          <a:p>
            <a:pPr marL="109359" defTabSz="820199"/>
            <a:fld id="{81D60167-4931-47E6-BA6A-407CBD079E47}" type="slidenum">
              <a:rPr lang="en-US" spc="-9" smtClean="0">
                <a:solidFill>
                  <a:prstClr val="black"/>
                </a:solidFill>
              </a:rPr>
              <a:pPr marL="109359" defTabSz="820199"/>
              <a:t>‹#›</a:t>
            </a:fld>
            <a:endParaRPr lang="en-US" spc="-9" dirty="0">
              <a:solidFill>
                <a:prstClr val="black"/>
              </a:solidFill>
            </a:endParaRPr>
          </a:p>
        </p:txBody>
      </p:sp>
    </p:spTree>
    <p:extLst>
      <p:ext uri="{BB962C8B-B14F-4D97-AF65-F5344CB8AC3E}">
        <p14:creationId xmlns:p14="http://schemas.microsoft.com/office/powerpoint/2010/main" val="257489307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txStyles>
    <p:titleStyle>
      <a:lvl1pPr>
        <a:defRPr>
          <a:latin typeface="+mj-lt"/>
          <a:ea typeface="+mj-ea"/>
          <a:cs typeface="+mj-cs"/>
        </a:defRPr>
      </a:lvl1pPr>
    </p:titleStyle>
    <p:bodyStyle>
      <a:lvl1pPr marL="0">
        <a:defRPr>
          <a:latin typeface="+mn-lt"/>
          <a:ea typeface="+mn-ea"/>
          <a:cs typeface="+mn-cs"/>
        </a:defRPr>
      </a:lvl1pPr>
      <a:lvl2pPr marL="410099">
        <a:defRPr>
          <a:latin typeface="+mn-lt"/>
          <a:ea typeface="+mn-ea"/>
          <a:cs typeface="+mn-cs"/>
        </a:defRPr>
      </a:lvl2pPr>
      <a:lvl3pPr marL="820199">
        <a:defRPr>
          <a:latin typeface="+mn-lt"/>
          <a:ea typeface="+mn-ea"/>
          <a:cs typeface="+mn-cs"/>
        </a:defRPr>
      </a:lvl3pPr>
      <a:lvl4pPr marL="1230298">
        <a:defRPr>
          <a:latin typeface="+mn-lt"/>
          <a:ea typeface="+mn-ea"/>
          <a:cs typeface="+mn-cs"/>
        </a:defRPr>
      </a:lvl4pPr>
      <a:lvl5pPr marL="1640397">
        <a:defRPr>
          <a:latin typeface="+mn-lt"/>
          <a:ea typeface="+mn-ea"/>
          <a:cs typeface="+mn-cs"/>
        </a:defRPr>
      </a:lvl5pPr>
      <a:lvl6pPr marL="2050496">
        <a:defRPr>
          <a:latin typeface="+mn-lt"/>
          <a:ea typeface="+mn-ea"/>
          <a:cs typeface="+mn-cs"/>
        </a:defRPr>
      </a:lvl6pPr>
      <a:lvl7pPr marL="2460597">
        <a:defRPr>
          <a:latin typeface="+mn-lt"/>
          <a:ea typeface="+mn-ea"/>
          <a:cs typeface="+mn-cs"/>
        </a:defRPr>
      </a:lvl7pPr>
      <a:lvl8pPr marL="2870696">
        <a:defRPr>
          <a:latin typeface="+mn-lt"/>
          <a:ea typeface="+mn-ea"/>
          <a:cs typeface="+mn-cs"/>
        </a:defRPr>
      </a:lvl8pPr>
      <a:lvl9pPr marL="3280795">
        <a:defRPr>
          <a:latin typeface="+mn-lt"/>
          <a:ea typeface="+mn-ea"/>
          <a:cs typeface="+mn-cs"/>
        </a:defRPr>
      </a:lvl9pPr>
    </p:bodyStyle>
    <p:otherStyle>
      <a:lvl1pPr marL="0">
        <a:defRPr>
          <a:latin typeface="+mn-lt"/>
          <a:ea typeface="+mn-ea"/>
          <a:cs typeface="+mn-cs"/>
        </a:defRPr>
      </a:lvl1pPr>
      <a:lvl2pPr marL="410099">
        <a:defRPr>
          <a:latin typeface="+mn-lt"/>
          <a:ea typeface="+mn-ea"/>
          <a:cs typeface="+mn-cs"/>
        </a:defRPr>
      </a:lvl2pPr>
      <a:lvl3pPr marL="820199">
        <a:defRPr>
          <a:latin typeface="+mn-lt"/>
          <a:ea typeface="+mn-ea"/>
          <a:cs typeface="+mn-cs"/>
        </a:defRPr>
      </a:lvl3pPr>
      <a:lvl4pPr marL="1230298">
        <a:defRPr>
          <a:latin typeface="+mn-lt"/>
          <a:ea typeface="+mn-ea"/>
          <a:cs typeface="+mn-cs"/>
        </a:defRPr>
      </a:lvl4pPr>
      <a:lvl5pPr marL="1640397">
        <a:defRPr>
          <a:latin typeface="+mn-lt"/>
          <a:ea typeface="+mn-ea"/>
          <a:cs typeface="+mn-cs"/>
        </a:defRPr>
      </a:lvl5pPr>
      <a:lvl6pPr marL="2050496">
        <a:defRPr>
          <a:latin typeface="+mn-lt"/>
          <a:ea typeface="+mn-ea"/>
          <a:cs typeface="+mn-cs"/>
        </a:defRPr>
      </a:lvl6pPr>
      <a:lvl7pPr marL="2460597">
        <a:defRPr>
          <a:latin typeface="+mn-lt"/>
          <a:ea typeface="+mn-ea"/>
          <a:cs typeface="+mn-cs"/>
        </a:defRPr>
      </a:lvl7pPr>
      <a:lvl8pPr marL="2870696">
        <a:defRPr>
          <a:latin typeface="+mn-lt"/>
          <a:ea typeface="+mn-ea"/>
          <a:cs typeface="+mn-cs"/>
        </a:defRPr>
      </a:lvl8pPr>
      <a:lvl9pPr marL="3280795">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defTabSz="914400" eaLnBrk="0" fontAlgn="base" hangingPunct="0">
              <a:spcBef>
                <a:spcPct val="0"/>
              </a:spcBef>
              <a:spcAft>
                <a:spcPct val="0"/>
              </a:spcAft>
              <a:defRPr/>
            </a:pPr>
            <a:fld id="{3E738E69-B56B-4FF5-8733-8CCC2B26522F}" type="slidenum">
              <a:rPr lang="en-US">
                <a:solidFill>
                  <a:srgbClr val="000000"/>
                </a:solidFill>
                <a:cs typeface="Arial" charset="0"/>
              </a:rPr>
              <a:pPr defTabSz="914400" eaLnBrk="0" fontAlgn="base" hangingPunct="0">
                <a:spcBef>
                  <a:spcPct val="0"/>
                </a:spcBef>
                <a:spcAft>
                  <a:spcPct val="0"/>
                </a:spcAft>
                <a:defRPr/>
              </a:pPr>
              <a:t>‹#›</a:t>
            </a:fld>
            <a:endParaRPr lang="en-US">
              <a:solidFill>
                <a:srgbClr val="000000"/>
              </a:solidFill>
              <a:cs typeface="Arial" charset="0"/>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a:solidFill>
                <a:srgbClr val="000000"/>
              </a:solidFill>
              <a:cs typeface="Arial" charset="0"/>
            </a:endParaRPr>
          </a:p>
        </p:txBody>
      </p:sp>
    </p:spTree>
    <p:extLst>
      <p:ext uri="{BB962C8B-B14F-4D97-AF65-F5344CB8AC3E}">
        <p14:creationId xmlns:p14="http://schemas.microsoft.com/office/powerpoint/2010/main" val="38410212"/>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defTabSz="914400" eaLnBrk="0" fontAlgn="base" hangingPunct="0">
              <a:spcBef>
                <a:spcPct val="0"/>
              </a:spcBef>
              <a:spcAft>
                <a:spcPct val="0"/>
              </a:spcAft>
              <a:defRPr/>
            </a:pPr>
            <a:fld id="{3E738E69-B56B-4FF5-8733-8CCC2B26522F}" type="slidenum">
              <a:rPr lang="en-US">
                <a:solidFill>
                  <a:srgbClr val="000000"/>
                </a:solidFill>
                <a:cs typeface="Arial" charset="0"/>
              </a:rPr>
              <a:pPr defTabSz="914400" eaLnBrk="0" fontAlgn="base" hangingPunct="0">
                <a:spcBef>
                  <a:spcPct val="0"/>
                </a:spcBef>
                <a:spcAft>
                  <a:spcPct val="0"/>
                </a:spcAft>
                <a:defRPr/>
              </a:pPr>
              <a:t>‹#›</a:t>
            </a:fld>
            <a:endParaRPr lang="en-US">
              <a:solidFill>
                <a:srgbClr val="000000"/>
              </a:solidFill>
              <a:cs typeface="Arial" charset="0"/>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a:solidFill>
                <a:srgbClr val="000000"/>
              </a:solidFill>
              <a:cs typeface="Arial" charset="0"/>
            </a:endParaRPr>
          </a:p>
        </p:txBody>
      </p:sp>
    </p:spTree>
    <p:extLst>
      <p:ext uri="{BB962C8B-B14F-4D97-AF65-F5344CB8AC3E}">
        <p14:creationId xmlns:p14="http://schemas.microsoft.com/office/powerpoint/2010/main" val="172962904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762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Rectangle 3"/>
          <p:cNvSpPr>
            <a:spLocks noGrp="1" noChangeArrowheads="1"/>
          </p:cNvSpPr>
          <p:nvPr>
            <p:ph type="body" idx="1"/>
          </p:nvPr>
        </p:nvSpPr>
        <p:spPr bwMode="auto">
          <a:xfrm>
            <a:off x="685800" y="914400"/>
            <a:ext cx="7772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defTabSz="914400" eaLnBrk="0" fontAlgn="base" hangingPunct="0">
              <a:spcBef>
                <a:spcPct val="0"/>
              </a:spcBef>
              <a:spcAft>
                <a:spcPct val="0"/>
              </a:spcAft>
              <a:defRPr/>
            </a:pPr>
            <a:endParaRPr lang="en-US">
              <a:solidFill>
                <a:srgbClr val="000000"/>
              </a:solidFill>
              <a:cs typeface="Arial" charset="0"/>
            </a:endParaRPr>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defTabSz="914400" eaLnBrk="0" fontAlgn="base" hangingPunct="0">
              <a:spcBef>
                <a:spcPct val="0"/>
              </a:spcBef>
              <a:spcAft>
                <a:spcPct val="0"/>
              </a:spcAft>
              <a:defRPr/>
            </a:pPr>
            <a:fld id="{3E738E69-B56B-4FF5-8733-8CCC2B26522F}" type="slidenum">
              <a:rPr lang="en-US">
                <a:solidFill>
                  <a:srgbClr val="000000"/>
                </a:solidFill>
                <a:cs typeface="Arial" charset="0"/>
              </a:rPr>
              <a:pPr defTabSz="914400" eaLnBrk="0" fontAlgn="base" hangingPunct="0">
                <a:spcBef>
                  <a:spcPct val="0"/>
                </a:spcBef>
                <a:spcAft>
                  <a:spcPct val="0"/>
                </a:spcAft>
                <a:defRPr/>
              </a:pPr>
              <a:t>‹#›</a:t>
            </a:fld>
            <a:endParaRPr lang="en-US">
              <a:solidFill>
                <a:srgbClr val="000000"/>
              </a:solidFill>
              <a:cs typeface="Arial" charset="0"/>
            </a:endParaRPr>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a:solidFill>
                <a:srgbClr val="000000"/>
              </a:solidFill>
              <a:cs typeface="Arial" charset="0"/>
            </a:endParaRPr>
          </a:p>
        </p:txBody>
      </p:sp>
    </p:spTree>
    <p:extLst>
      <p:ext uri="{BB962C8B-B14F-4D97-AF65-F5344CB8AC3E}">
        <p14:creationId xmlns:p14="http://schemas.microsoft.com/office/powerpoint/2010/main" val="3463884281"/>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86B7B98-D990-4237-B639-E77D54DF6580}" type="datetimeFigureOut">
              <a:rPr lang="en-US" smtClean="0">
                <a:solidFill>
                  <a:prstClr val="black">
                    <a:tint val="75000"/>
                  </a:prstClr>
                </a:solidFill>
              </a:rPr>
              <a:pPr defTabSz="914400"/>
              <a:t>2/28/2017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CD4801C-469E-472C-A8D2-58A5DDF92918}"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04186235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286B7B98-D990-4237-B639-E77D54DF6580}" type="datetimeFigureOut">
              <a:rPr lang="en-US" smtClean="0">
                <a:solidFill>
                  <a:prstClr val="black">
                    <a:tint val="75000"/>
                  </a:prstClr>
                </a:solidFill>
              </a:rPr>
              <a:pPr defTabSz="914400"/>
              <a:t>2/28/2017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CD4801C-469E-472C-A8D2-58A5DDF92918}"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743500716"/>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D9CB8239-05C9-4031-99D8-6B379DEB5FDA}" type="slidenum">
              <a:rPr lang="en-US" altLang="en-US" sz="1200">
                <a:solidFill>
                  <a:srgbClr val="000000"/>
                </a:solidFill>
                <a:latin typeface="Times" pitchFamily="18" charset="0"/>
              </a:rPr>
              <a:pPr algn="ctr" eaLnBrk="0" fontAlgn="base" hangingPunct="0">
                <a:spcBef>
                  <a:spcPct val="0"/>
                </a:spcBef>
                <a:spcAft>
                  <a:spcPct val="0"/>
                </a:spcAft>
              </a:pPr>
              <a:t>‹#›</a:t>
            </a:fld>
            <a:endParaRPr lang="en-US" altLang="en-US" sz="1200">
              <a:solidFill>
                <a:srgbClr val="000000"/>
              </a:solidFill>
              <a:latin typeface="Times" pitchFamily="18" charset="0"/>
            </a:endParaRPr>
          </a:p>
        </p:txBody>
      </p:sp>
    </p:spTree>
    <p:extLst>
      <p:ext uri="{BB962C8B-B14F-4D97-AF65-F5344CB8AC3E}">
        <p14:creationId xmlns:p14="http://schemas.microsoft.com/office/powerpoint/2010/main" val="959011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24933742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24581320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38194155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6817129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5"/>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413166403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711200" y="914400"/>
            <a:ext cx="77724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1" name="Rectangle 7"/>
          <p:cNvSpPr>
            <a:spLocks noGrp="1" noChangeArrowheads="1"/>
          </p:cNvSpPr>
          <p:nvPr>
            <p:ph type="ftr" sz="quarter" idx="3"/>
          </p:nvPr>
        </p:nvSpPr>
        <p:spPr bwMode="auto">
          <a:xfrm>
            <a:off x="3251200" y="6572250"/>
            <a:ext cx="28448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a:lvl1pPr>
          </a:lstStyle>
          <a:p>
            <a:pPr defTabSz="913010" eaLnBrk="0" fontAlgn="base" hangingPunct="0">
              <a:spcBef>
                <a:spcPct val="0"/>
              </a:spcBef>
              <a:spcAft>
                <a:spcPct val="0"/>
              </a:spcAft>
            </a:pPr>
            <a:endParaRPr lang="en-US" altLang="en-US" smtClean="0">
              <a:solidFill>
                <a:srgbClr val="000000"/>
              </a:solidFill>
              <a:latin typeface="Times" pitchFamily="18" charset="0"/>
            </a:endParaRPr>
          </a:p>
        </p:txBody>
      </p:sp>
      <p:sp>
        <p:nvSpPr>
          <p:cNvPr id="1032" name="Rectangle 8"/>
          <p:cNvSpPr>
            <a:spLocks noChangeArrowheads="1"/>
          </p:cNvSpPr>
          <p:nvPr/>
        </p:nvSpPr>
        <p:spPr bwMode="auto">
          <a:xfrm>
            <a:off x="1930400" y="6572263"/>
            <a:ext cx="528320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9734" tIns="44866" rIns="89734" bIns="44866" anchor="b"/>
          <a:lstStyle>
            <a:lvl1pPr defTabSz="898525">
              <a:defRPr sz="2400">
                <a:solidFill>
                  <a:schemeClr val="tx1"/>
                </a:solidFill>
                <a:latin typeface="Times New Roman" pitchFamily="18" charset="0"/>
              </a:defRPr>
            </a:lvl1pPr>
            <a:lvl2pPr marL="447675" defTabSz="898525">
              <a:defRPr sz="2400">
                <a:solidFill>
                  <a:schemeClr val="tx1"/>
                </a:solidFill>
                <a:latin typeface="Times New Roman" pitchFamily="18" charset="0"/>
              </a:defRPr>
            </a:lvl2pPr>
            <a:lvl3pPr marL="898525" defTabSz="898525">
              <a:defRPr sz="2400">
                <a:solidFill>
                  <a:schemeClr val="tx1"/>
                </a:solidFill>
                <a:latin typeface="Times New Roman" pitchFamily="18" charset="0"/>
              </a:defRPr>
            </a:lvl3pPr>
            <a:lvl4pPr marL="1349375" defTabSz="898525">
              <a:defRPr sz="2400">
                <a:solidFill>
                  <a:schemeClr val="tx1"/>
                </a:solidFill>
                <a:latin typeface="Times New Roman" pitchFamily="18" charset="0"/>
              </a:defRPr>
            </a:lvl4pPr>
            <a:lvl5pPr marL="1798638" defTabSz="898525">
              <a:defRPr sz="2400">
                <a:solidFill>
                  <a:schemeClr val="tx1"/>
                </a:solidFill>
                <a:latin typeface="Times New Roman" pitchFamily="18" charset="0"/>
              </a:defRPr>
            </a:lvl5pPr>
            <a:lvl6pPr marL="2255838" defTabSz="898525" eaLnBrk="0" fontAlgn="base" hangingPunct="0">
              <a:spcBef>
                <a:spcPct val="0"/>
              </a:spcBef>
              <a:spcAft>
                <a:spcPct val="0"/>
              </a:spcAft>
              <a:defRPr sz="2400">
                <a:solidFill>
                  <a:schemeClr val="tx1"/>
                </a:solidFill>
                <a:latin typeface="Times New Roman" pitchFamily="18" charset="0"/>
              </a:defRPr>
            </a:lvl6pPr>
            <a:lvl7pPr marL="2713038" defTabSz="898525" eaLnBrk="0" fontAlgn="base" hangingPunct="0">
              <a:spcBef>
                <a:spcPct val="0"/>
              </a:spcBef>
              <a:spcAft>
                <a:spcPct val="0"/>
              </a:spcAft>
              <a:defRPr sz="2400">
                <a:solidFill>
                  <a:schemeClr val="tx1"/>
                </a:solidFill>
                <a:latin typeface="Times New Roman" pitchFamily="18" charset="0"/>
              </a:defRPr>
            </a:lvl7pPr>
            <a:lvl8pPr marL="3170238" defTabSz="898525" eaLnBrk="0" fontAlgn="base" hangingPunct="0">
              <a:spcBef>
                <a:spcPct val="0"/>
              </a:spcBef>
              <a:spcAft>
                <a:spcPct val="0"/>
              </a:spcAft>
              <a:defRPr sz="2400">
                <a:solidFill>
                  <a:schemeClr val="tx1"/>
                </a:solidFill>
                <a:latin typeface="Times New Roman" pitchFamily="18" charset="0"/>
              </a:defRPr>
            </a:lvl8pPr>
            <a:lvl9pPr marL="3627438" defTabSz="898525" eaLnBrk="0" fontAlgn="base" hangingPunct="0">
              <a:spcBef>
                <a:spcPct val="0"/>
              </a:spcBef>
              <a:spcAft>
                <a:spcPct val="0"/>
              </a:spcAft>
              <a:defRPr sz="2400">
                <a:solidFill>
                  <a:schemeClr val="tx1"/>
                </a:solidFill>
                <a:latin typeface="Times New Roman" pitchFamily="18" charset="0"/>
              </a:defRPr>
            </a:lvl9pPr>
          </a:lstStyle>
          <a:p>
            <a:pPr algn="ctr" eaLnBrk="0" fontAlgn="base" hangingPunct="0">
              <a:spcBef>
                <a:spcPct val="0"/>
              </a:spcBef>
              <a:spcAft>
                <a:spcPct val="0"/>
              </a:spcAft>
            </a:pPr>
            <a:fld id="{73BB5015-52D3-44AA-84C2-33D160FD8214}" type="slidenum">
              <a:rPr lang="en-US" altLang="en-US" sz="1200" smtClean="0">
                <a:solidFill>
                  <a:srgbClr val="000000"/>
                </a:solidFill>
                <a:latin typeface="Times" pitchFamily="18" charset="0"/>
              </a:rPr>
              <a:pPr algn="ctr" eaLnBrk="0" fontAlgn="base" hangingPunct="0">
                <a:spcBef>
                  <a:spcPct val="0"/>
                </a:spcBef>
                <a:spcAft>
                  <a:spcPct val="0"/>
                </a:spcAft>
              </a:pPr>
              <a:t>‹#›</a:t>
            </a:fld>
            <a:endParaRPr lang="en-US" altLang="en-US" sz="1200" smtClean="0">
              <a:solidFill>
                <a:srgbClr val="000000"/>
              </a:solidFill>
              <a:latin typeface="Times" pitchFamily="18" charset="0"/>
            </a:endParaRPr>
          </a:p>
        </p:txBody>
      </p:sp>
    </p:spTree>
    <p:extLst>
      <p:ext uri="{BB962C8B-B14F-4D97-AF65-F5344CB8AC3E}">
        <p14:creationId xmlns:p14="http://schemas.microsoft.com/office/powerpoint/2010/main" val="317792239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Myriad Roman" pitchFamily="34" charset="0"/>
        </a:defRPr>
      </a:lvl2pPr>
      <a:lvl3pPr algn="l" rtl="0" eaLnBrk="0" fontAlgn="base" hangingPunct="0">
        <a:spcBef>
          <a:spcPct val="0"/>
        </a:spcBef>
        <a:spcAft>
          <a:spcPct val="0"/>
        </a:spcAft>
        <a:defRPr sz="2800" b="1">
          <a:solidFill>
            <a:schemeClr val="tx2"/>
          </a:solidFill>
          <a:latin typeface="Myriad Roman" pitchFamily="34" charset="0"/>
        </a:defRPr>
      </a:lvl3pPr>
      <a:lvl4pPr algn="l" rtl="0" eaLnBrk="0" fontAlgn="base" hangingPunct="0">
        <a:spcBef>
          <a:spcPct val="0"/>
        </a:spcBef>
        <a:spcAft>
          <a:spcPct val="0"/>
        </a:spcAft>
        <a:defRPr sz="2800" b="1">
          <a:solidFill>
            <a:schemeClr val="tx2"/>
          </a:solidFill>
          <a:latin typeface="Myriad Roman" pitchFamily="34" charset="0"/>
        </a:defRPr>
      </a:lvl4pPr>
      <a:lvl5pPr algn="l" rtl="0" eaLnBrk="0" fontAlgn="base" hangingPunct="0">
        <a:spcBef>
          <a:spcPct val="0"/>
        </a:spcBef>
        <a:spcAft>
          <a:spcPct val="0"/>
        </a:spcAft>
        <a:defRPr sz="2800" b="1">
          <a:solidFill>
            <a:schemeClr val="tx2"/>
          </a:solidFill>
          <a:latin typeface="Myriad Roman" pitchFamily="34" charset="0"/>
        </a:defRPr>
      </a:lvl5pPr>
      <a:lvl6pPr marL="456506" algn="l" rtl="0" eaLnBrk="0" fontAlgn="base" hangingPunct="0">
        <a:spcBef>
          <a:spcPct val="0"/>
        </a:spcBef>
        <a:spcAft>
          <a:spcPct val="0"/>
        </a:spcAft>
        <a:defRPr sz="2800" b="1">
          <a:solidFill>
            <a:schemeClr val="tx2"/>
          </a:solidFill>
          <a:latin typeface="Myriad Roman" pitchFamily="34" charset="0"/>
        </a:defRPr>
      </a:lvl6pPr>
      <a:lvl7pPr marL="913010" algn="l" rtl="0" eaLnBrk="0" fontAlgn="base" hangingPunct="0">
        <a:spcBef>
          <a:spcPct val="0"/>
        </a:spcBef>
        <a:spcAft>
          <a:spcPct val="0"/>
        </a:spcAft>
        <a:defRPr sz="2800" b="1">
          <a:solidFill>
            <a:schemeClr val="tx2"/>
          </a:solidFill>
          <a:latin typeface="Myriad Roman" pitchFamily="34" charset="0"/>
        </a:defRPr>
      </a:lvl7pPr>
      <a:lvl8pPr marL="1369517" algn="l" rtl="0" eaLnBrk="0" fontAlgn="base" hangingPunct="0">
        <a:spcBef>
          <a:spcPct val="0"/>
        </a:spcBef>
        <a:spcAft>
          <a:spcPct val="0"/>
        </a:spcAft>
        <a:defRPr sz="2800" b="1">
          <a:solidFill>
            <a:schemeClr val="tx2"/>
          </a:solidFill>
          <a:latin typeface="Myriad Roman" pitchFamily="34" charset="0"/>
        </a:defRPr>
      </a:lvl8pPr>
      <a:lvl9pPr marL="1826021" algn="l" rtl="0" eaLnBrk="0" fontAlgn="base" hangingPunct="0">
        <a:spcBef>
          <a:spcPct val="0"/>
        </a:spcBef>
        <a:spcAft>
          <a:spcPct val="0"/>
        </a:spcAft>
        <a:defRPr sz="2800" b="1">
          <a:solidFill>
            <a:schemeClr val="tx2"/>
          </a:solidFill>
          <a:latin typeface="Myriad Roman" pitchFamily="34" charset="0"/>
        </a:defRPr>
      </a:lvl9pPr>
    </p:titleStyle>
    <p:bodyStyle>
      <a:lvl1pPr algn="l" rtl="0" eaLnBrk="0" fontAlgn="base" hangingPunct="0">
        <a:spcBef>
          <a:spcPct val="50000"/>
        </a:spcBef>
        <a:spcAft>
          <a:spcPct val="50000"/>
        </a:spcAft>
        <a:tabLst>
          <a:tab pos="572217" algn="l"/>
        </a:tabLst>
        <a:defRPr sz="2000">
          <a:solidFill>
            <a:schemeClr val="tx1"/>
          </a:solidFill>
          <a:latin typeface="+mn-lt"/>
          <a:ea typeface="+mn-ea"/>
          <a:cs typeface="+mn-cs"/>
        </a:defRPr>
      </a:lvl1pPr>
      <a:lvl2pPr marL="572217" indent="-340795" algn="l" rtl="0" eaLnBrk="0" fontAlgn="base" hangingPunct="0">
        <a:spcBef>
          <a:spcPct val="20000"/>
        </a:spcBef>
        <a:spcAft>
          <a:spcPct val="0"/>
        </a:spcAft>
        <a:buFont typeface="Wingdings" pitchFamily="2" charset="2"/>
        <a:buChar char="w"/>
        <a:tabLst>
          <a:tab pos="572217" algn="l"/>
        </a:tabLst>
        <a:defRPr sz="2000">
          <a:solidFill>
            <a:schemeClr val="tx1"/>
          </a:solidFill>
          <a:latin typeface="+mn-lt"/>
        </a:defRPr>
      </a:lvl2pPr>
      <a:lvl3pPr marL="914597" indent="-228255" algn="l" rtl="0" eaLnBrk="0" fontAlgn="base" hangingPunct="0">
        <a:spcBef>
          <a:spcPct val="20000"/>
        </a:spcBef>
        <a:spcAft>
          <a:spcPct val="0"/>
        </a:spcAft>
        <a:buChar char="•"/>
        <a:tabLst>
          <a:tab pos="572217" algn="l"/>
        </a:tabLst>
        <a:defRPr>
          <a:solidFill>
            <a:schemeClr val="tx1"/>
          </a:solidFill>
          <a:latin typeface="+mn-lt"/>
        </a:defRPr>
      </a:lvl3pPr>
      <a:lvl4pPr marL="1366347" indent="-221912" algn="l" rtl="0" eaLnBrk="0" fontAlgn="base" hangingPunct="0">
        <a:spcBef>
          <a:spcPct val="20000"/>
        </a:spcBef>
        <a:spcAft>
          <a:spcPct val="0"/>
        </a:spcAft>
        <a:buChar char="–"/>
        <a:tabLst>
          <a:tab pos="572217" algn="l"/>
        </a:tabLst>
        <a:defRPr sz="1600">
          <a:solidFill>
            <a:schemeClr val="tx1"/>
          </a:solidFill>
          <a:latin typeface="+mn-lt"/>
        </a:defRPr>
      </a:lvl4pPr>
      <a:lvl5pPr marL="1827606" indent="-229838" algn="l" rtl="0" eaLnBrk="0" fontAlgn="base" hangingPunct="0">
        <a:spcBef>
          <a:spcPct val="20000"/>
        </a:spcBef>
        <a:spcAft>
          <a:spcPct val="0"/>
        </a:spcAft>
        <a:buChar char="»"/>
        <a:tabLst>
          <a:tab pos="572217" algn="l"/>
        </a:tabLst>
        <a:defRPr sz="1600">
          <a:solidFill>
            <a:schemeClr val="tx1"/>
          </a:solidFill>
          <a:latin typeface="+mn-lt"/>
        </a:defRPr>
      </a:lvl5pPr>
      <a:lvl6pPr marL="2284117" indent="-229838" algn="l" rtl="0" eaLnBrk="0" fontAlgn="base" hangingPunct="0">
        <a:spcBef>
          <a:spcPct val="20000"/>
        </a:spcBef>
        <a:spcAft>
          <a:spcPct val="0"/>
        </a:spcAft>
        <a:buChar char="»"/>
        <a:tabLst>
          <a:tab pos="572217" algn="l"/>
        </a:tabLst>
        <a:defRPr sz="1600">
          <a:solidFill>
            <a:schemeClr val="tx1"/>
          </a:solidFill>
          <a:latin typeface="+mn-lt"/>
        </a:defRPr>
      </a:lvl6pPr>
      <a:lvl7pPr marL="2740617" indent="-229838" algn="l" rtl="0" eaLnBrk="0" fontAlgn="base" hangingPunct="0">
        <a:spcBef>
          <a:spcPct val="20000"/>
        </a:spcBef>
        <a:spcAft>
          <a:spcPct val="0"/>
        </a:spcAft>
        <a:buChar char="»"/>
        <a:tabLst>
          <a:tab pos="572217" algn="l"/>
        </a:tabLst>
        <a:defRPr sz="1600">
          <a:solidFill>
            <a:schemeClr val="tx1"/>
          </a:solidFill>
          <a:latin typeface="+mn-lt"/>
        </a:defRPr>
      </a:lvl7pPr>
      <a:lvl8pPr marL="3197124" indent="-229838" algn="l" rtl="0" eaLnBrk="0" fontAlgn="base" hangingPunct="0">
        <a:spcBef>
          <a:spcPct val="20000"/>
        </a:spcBef>
        <a:spcAft>
          <a:spcPct val="0"/>
        </a:spcAft>
        <a:buChar char="»"/>
        <a:tabLst>
          <a:tab pos="572217" algn="l"/>
        </a:tabLst>
        <a:defRPr sz="1600">
          <a:solidFill>
            <a:schemeClr val="tx1"/>
          </a:solidFill>
          <a:latin typeface="+mn-lt"/>
        </a:defRPr>
      </a:lvl8pPr>
      <a:lvl9pPr marL="3653629" indent="-229838" algn="l" rtl="0" eaLnBrk="0" fontAlgn="base" hangingPunct="0">
        <a:spcBef>
          <a:spcPct val="20000"/>
        </a:spcBef>
        <a:spcAft>
          <a:spcPct val="0"/>
        </a:spcAft>
        <a:buChar char="»"/>
        <a:tabLst>
          <a:tab pos="572217" algn="l"/>
        </a:tabLst>
        <a:defRPr sz="16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914400"/>
            <a:ext cx="77724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defRPr sz="1400" smtClean="0"/>
            </a:lvl1pPr>
          </a:lstStyle>
          <a:p>
            <a:pPr defTabSz="913010"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ctr">
              <a:defRPr sz="1400" smtClean="0"/>
            </a:lvl1pPr>
          </a:lstStyle>
          <a:p>
            <a:pPr defTabSz="913010" eaLnBrk="0" fontAlgn="base" hangingPunct="0">
              <a:spcBef>
                <a:spcPct val="0"/>
              </a:spcBef>
              <a:spcAft>
                <a:spcPct val="0"/>
              </a:spcAft>
              <a:defRPr/>
            </a:pPr>
            <a:endParaRPr lang="en-US" altLang="en-US">
              <a:solidFill>
                <a:srgbClr val="000000"/>
              </a:solidFill>
              <a:latin typeface="Times New Roman"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01" tIns="45652" rIns="91301" bIns="45652" numCol="1" anchor="t" anchorCtr="0" compatLnSpc="1">
            <a:prstTxWarp prst="textNoShape">
              <a:avLst/>
            </a:prstTxWarp>
          </a:bodyPr>
          <a:lstStyle>
            <a:lvl1pPr algn="r">
              <a:defRPr sz="1400" smtClean="0"/>
            </a:lvl1pPr>
          </a:lstStyle>
          <a:p>
            <a:pPr defTabSz="913010" eaLnBrk="0" fontAlgn="base" hangingPunct="0">
              <a:spcBef>
                <a:spcPct val="0"/>
              </a:spcBef>
              <a:spcAft>
                <a:spcPct val="0"/>
              </a:spcAft>
              <a:defRPr/>
            </a:pPr>
            <a:fld id="{129F1B79-8EC8-4F12-BA49-F90AEC872F4C}" type="slidenum">
              <a:rPr lang="en-US" altLang="en-US" smtClean="0">
                <a:solidFill>
                  <a:srgbClr val="000000"/>
                </a:solidFill>
                <a:latin typeface="Times New Roman" pitchFamily="18" charset="0"/>
              </a:rPr>
              <a:pPr defTabSz="913010" eaLnBrk="0" fontAlgn="base" hangingPunct="0">
                <a:spcBef>
                  <a:spcPct val="0"/>
                </a:spcBef>
                <a:spcAft>
                  <a:spcPct val="0"/>
                </a:spcAft>
                <a:defRPr/>
              </a:pPr>
              <a:t>‹#›</a:t>
            </a:fld>
            <a:endParaRPr lang="en-US" altLang="en-US">
              <a:solidFill>
                <a:srgbClr val="000000"/>
              </a:solidFill>
              <a:latin typeface="Times New Roman" pitchFamily="18" charset="0"/>
            </a:endParaRPr>
          </a:p>
        </p:txBody>
      </p:sp>
    </p:spTree>
    <p:extLst>
      <p:ext uri="{BB962C8B-B14F-4D97-AF65-F5344CB8AC3E}">
        <p14:creationId xmlns:p14="http://schemas.microsoft.com/office/powerpoint/2010/main" val="409763138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6506" algn="l" rtl="0" eaLnBrk="0" fontAlgn="base" hangingPunct="0">
        <a:spcBef>
          <a:spcPct val="0"/>
        </a:spcBef>
        <a:spcAft>
          <a:spcPct val="0"/>
        </a:spcAft>
        <a:defRPr sz="3400">
          <a:solidFill>
            <a:schemeClr val="tx2"/>
          </a:solidFill>
          <a:latin typeface="Arial" charset="0"/>
        </a:defRPr>
      </a:lvl6pPr>
      <a:lvl7pPr marL="913010" algn="l" rtl="0" eaLnBrk="0" fontAlgn="base" hangingPunct="0">
        <a:spcBef>
          <a:spcPct val="0"/>
        </a:spcBef>
        <a:spcAft>
          <a:spcPct val="0"/>
        </a:spcAft>
        <a:defRPr sz="3400">
          <a:solidFill>
            <a:schemeClr val="tx2"/>
          </a:solidFill>
          <a:latin typeface="Arial" charset="0"/>
        </a:defRPr>
      </a:lvl7pPr>
      <a:lvl8pPr marL="1369517" algn="l" rtl="0" eaLnBrk="0" fontAlgn="base" hangingPunct="0">
        <a:spcBef>
          <a:spcPct val="0"/>
        </a:spcBef>
        <a:spcAft>
          <a:spcPct val="0"/>
        </a:spcAft>
        <a:defRPr sz="3400">
          <a:solidFill>
            <a:schemeClr val="tx2"/>
          </a:solidFill>
          <a:latin typeface="Arial" charset="0"/>
        </a:defRPr>
      </a:lvl8pPr>
      <a:lvl9pPr marL="1826021" algn="l" rtl="0" eaLnBrk="0" fontAlgn="base" hangingPunct="0">
        <a:spcBef>
          <a:spcPct val="0"/>
        </a:spcBef>
        <a:spcAft>
          <a:spcPct val="0"/>
        </a:spcAft>
        <a:defRPr sz="3400">
          <a:solidFill>
            <a:schemeClr val="tx2"/>
          </a:solidFill>
          <a:latin typeface="Arial" charset="0"/>
        </a:defRPr>
      </a:lvl9pPr>
    </p:titleStyle>
    <p:bodyStyle>
      <a:lvl1pPr marL="342379" indent="-342379" algn="l" rtl="0" eaLnBrk="0" fontAlgn="base" hangingPunct="0">
        <a:spcBef>
          <a:spcPct val="20000"/>
        </a:spcBef>
        <a:spcAft>
          <a:spcPct val="0"/>
        </a:spcAft>
        <a:defRPr sz="2400">
          <a:solidFill>
            <a:schemeClr val="tx1"/>
          </a:solidFill>
          <a:latin typeface="+mn-lt"/>
          <a:ea typeface="+mn-ea"/>
          <a:cs typeface="+mn-cs"/>
        </a:defRPr>
      </a:lvl1pPr>
      <a:lvl2pPr marL="741821" indent="-285315" algn="l" rtl="0" eaLnBrk="0" fontAlgn="base" hangingPunct="0">
        <a:spcBef>
          <a:spcPct val="20000"/>
        </a:spcBef>
        <a:spcAft>
          <a:spcPct val="0"/>
        </a:spcAft>
        <a:buChar char="•"/>
        <a:defRPr sz="2000">
          <a:solidFill>
            <a:schemeClr val="tx1"/>
          </a:solidFill>
          <a:latin typeface="+mn-lt"/>
        </a:defRPr>
      </a:lvl2pPr>
      <a:lvl3pPr marL="1141265" indent="-228255" algn="l" rtl="0" eaLnBrk="0" fontAlgn="base" hangingPunct="0">
        <a:spcBef>
          <a:spcPct val="20000"/>
        </a:spcBef>
        <a:spcAft>
          <a:spcPct val="0"/>
        </a:spcAft>
        <a:buChar char="–"/>
        <a:defRPr>
          <a:solidFill>
            <a:schemeClr val="tx1"/>
          </a:solidFill>
          <a:latin typeface="+mn-lt"/>
        </a:defRPr>
      </a:lvl3pPr>
      <a:lvl4pPr marL="1597770" indent="-228255" algn="l" rtl="0" eaLnBrk="0" fontAlgn="base" hangingPunct="0">
        <a:spcBef>
          <a:spcPct val="20000"/>
        </a:spcBef>
        <a:spcAft>
          <a:spcPct val="0"/>
        </a:spcAft>
        <a:buChar char="»"/>
        <a:defRPr sz="1600">
          <a:solidFill>
            <a:schemeClr val="tx1"/>
          </a:solidFill>
          <a:latin typeface="+mn-lt"/>
        </a:defRPr>
      </a:lvl4pPr>
      <a:lvl5pPr marL="2054273" indent="-228255" algn="l" rtl="0" eaLnBrk="0" fontAlgn="base" hangingPunct="0">
        <a:spcBef>
          <a:spcPct val="20000"/>
        </a:spcBef>
        <a:spcAft>
          <a:spcPct val="0"/>
        </a:spcAft>
        <a:buChar char="»"/>
        <a:defRPr sz="1400">
          <a:solidFill>
            <a:schemeClr val="tx1"/>
          </a:solidFill>
          <a:latin typeface="+mn-lt"/>
        </a:defRPr>
      </a:lvl5pPr>
      <a:lvl6pPr marL="2510781" indent="-228255" algn="l" rtl="0" eaLnBrk="0" fontAlgn="base" hangingPunct="0">
        <a:spcBef>
          <a:spcPct val="20000"/>
        </a:spcBef>
        <a:spcAft>
          <a:spcPct val="0"/>
        </a:spcAft>
        <a:buChar char="»"/>
        <a:defRPr sz="1400">
          <a:solidFill>
            <a:schemeClr val="tx1"/>
          </a:solidFill>
          <a:latin typeface="+mn-lt"/>
        </a:defRPr>
      </a:lvl6pPr>
      <a:lvl7pPr marL="2967287" indent="-228255" algn="l" rtl="0" eaLnBrk="0" fontAlgn="base" hangingPunct="0">
        <a:spcBef>
          <a:spcPct val="20000"/>
        </a:spcBef>
        <a:spcAft>
          <a:spcPct val="0"/>
        </a:spcAft>
        <a:buChar char="»"/>
        <a:defRPr sz="1400">
          <a:solidFill>
            <a:schemeClr val="tx1"/>
          </a:solidFill>
          <a:latin typeface="+mn-lt"/>
        </a:defRPr>
      </a:lvl7pPr>
      <a:lvl8pPr marL="3423791" indent="-228255" algn="l" rtl="0" eaLnBrk="0" fontAlgn="base" hangingPunct="0">
        <a:spcBef>
          <a:spcPct val="20000"/>
        </a:spcBef>
        <a:spcAft>
          <a:spcPct val="0"/>
        </a:spcAft>
        <a:buChar char="»"/>
        <a:defRPr sz="1400">
          <a:solidFill>
            <a:schemeClr val="tx1"/>
          </a:solidFill>
          <a:latin typeface="+mn-lt"/>
        </a:defRPr>
      </a:lvl8pPr>
      <a:lvl9pPr marL="3880294" indent="-228255"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3010" rtl="0" eaLnBrk="1" latinLnBrk="0" hangingPunct="1">
        <a:defRPr sz="1800" kern="1200">
          <a:solidFill>
            <a:schemeClr val="tx1"/>
          </a:solidFill>
          <a:latin typeface="+mn-lt"/>
          <a:ea typeface="+mn-ea"/>
          <a:cs typeface="+mn-cs"/>
        </a:defRPr>
      </a:lvl1pPr>
      <a:lvl2pPr marL="456506" algn="l" defTabSz="913010" rtl="0" eaLnBrk="1" latinLnBrk="0" hangingPunct="1">
        <a:defRPr sz="1800" kern="1200">
          <a:solidFill>
            <a:schemeClr val="tx1"/>
          </a:solidFill>
          <a:latin typeface="+mn-lt"/>
          <a:ea typeface="+mn-ea"/>
          <a:cs typeface="+mn-cs"/>
        </a:defRPr>
      </a:lvl2pPr>
      <a:lvl3pPr marL="913010" algn="l" defTabSz="913010" rtl="0" eaLnBrk="1" latinLnBrk="0" hangingPunct="1">
        <a:defRPr sz="1800" kern="1200">
          <a:solidFill>
            <a:schemeClr val="tx1"/>
          </a:solidFill>
          <a:latin typeface="+mn-lt"/>
          <a:ea typeface="+mn-ea"/>
          <a:cs typeface="+mn-cs"/>
        </a:defRPr>
      </a:lvl3pPr>
      <a:lvl4pPr marL="1369517" algn="l" defTabSz="913010" rtl="0" eaLnBrk="1" latinLnBrk="0" hangingPunct="1">
        <a:defRPr sz="1800" kern="1200">
          <a:solidFill>
            <a:schemeClr val="tx1"/>
          </a:solidFill>
          <a:latin typeface="+mn-lt"/>
          <a:ea typeface="+mn-ea"/>
          <a:cs typeface="+mn-cs"/>
        </a:defRPr>
      </a:lvl4pPr>
      <a:lvl5pPr marL="1826021" algn="l" defTabSz="913010" rtl="0" eaLnBrk="1" latinLnBrk="0" hangingPunct="1">
        <a:defRPr sz="1800" kern="1200">
          <a:solidFill>
            <a:schemeClr val="tx1"/>
          </a:solidFill>
          <a:latin typeface="+mn-lt"/>
          <a:ea typeface="+mn-ea"/>
          <a:cs typeface="+mn-cs"/>
        </a:defRPr>
      </a:lvl5pPr>
      <a:lvl6pPr marL="2282529" algn="l" defTabSz="913010" rtl="0" eaLnBrk="1" latinLnBrk="0" hangingPunct="1">
        <a:defRPr sz="1800" kern="1200">
          <a:solidFill>
            <a:schemeClr val="tx1"/>
          </a:solidFill>
          <a:latin typeface="+mn-lt"/>
          <a:ea typeface="+mn-ea"/>
          <a:cs typeface="+mn-cs"/>
        </a:defRPr>
      </a:lvl6pPr>
      <a:lvl7pPr marL="2739032" algn="l" defTabSz="913010" rtl="0" eaLnBrk="1" latinLnBrk="0" hangingPunct="1">
        <a:defRPr sz="1800" kern="1200">
          <a:solidFill>
            <a:schemeClr val="tx1"/>
          </a:solidFill>
          <a:latin typeface="+mn-lt"/>
          <a:ea typeface="+mn-ea"/>
          <a:cs typeface="+mn-cs"/>
        </a:defRPr>
      </a:lvl7pPr>
      <a:lvl8pPr marL="3195539" algn="l" defTabSz="913010" rtl="0" eaLnBrk="1" latinLnBrk="0" hangingPunct="1">
        <a:defRPr sz="1800" kern="1200">
          <a:solidFill>
            <a:schemeClr val="tx1"/>
          </a:solidFill>
          <a:latin typeface="+mn-lt"/>
          <a:ea typeface="+mn-ea"/>
          <a:cs typeface="+mn-cs"/>
        </a:defRPr>
      </a:lvl8pPr>
      <a:lvl9pPr marL="3652043" algn="l" defTabSz="91301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19.wmf"/><Relationship Id="rId5" Type="http://schemas.openxmlformats.org/officeDocument/2006/relationships/image" Target="../media/image6.w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8.xml"/><Relationship Id="rId7" Type="http://schemas.openxmlformats.org/officeDocument/2006/relationships/image" Target="../media/image2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0.png"/><Relationship Id="rId5" Type="http://schemas.openxmlformats.org/officeDocument/2006/relationships/notesSlide" Target="../notesSlides/notesSlide10.xml"/><Relationship Id="rId4"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15.xml"/><Relationship Id="rId7" Type="http://schemas.openxmlformats.org/officeDocument/2006/relationships/oleObject" Target="../embeddings/oleObject8.bin"/><Relationship Id="rId12"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notesSlide" Target="../notesSlides/notesSlide14.xml"/><Relationship Id="rId11" Type="http://schemas.openxmlformats.org/officeDocument/2006/relationships/image" Target="../media/image31.png"/><Relationship Id="rId5" Type="http://schemas.openxmlformats.org/officeDocument/2006/relationships/slideLayout" Target="../slideLayouts/slideLayout46.xml"/><Relationship Id="rId10" Type="http://schemas.openxmlformats.org/officeDocument/2006/relationships/image" Target="../media/image30.png"/><Relationship Id="rId4" Type="http://schemas.openxmlformats.org/officeDocument/2006/relationships/tags" Target="../tags/tag16.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png"/><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8.xml"/><Relationship Id="rId1" Type="http://schemas.openxmlformats.org/officeDocument/2006/relationships/vmlDrawing" Target="../drawings/vmlDrawing9.v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8.xml"/><Relationship Id="rId1" Type="http://schemas.openxmlformats.org/officeDocument/2006/relationships/vmlDrawing" Target="../drawings/vmlDrawing10.vml"/><Relationship Id="rId5" Type="http://schemas.openxmlformats.org/officeDocument/2006/relationships/image" Target="../media/image6.w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8.xml"/><Relationship Id="rId1" Type="http://schemas.openxmlformats.org/officeDocument/2006/relationships/vmlDrawing" Target="../drawings/vmlDrawing11.vml"/><Relationship Id="rId6" Type="http://schemas.openxmlformats.org/officeDocument/2006/relationships/image" Target="../media/image42.wmf"/><Relationship Id="rId5" Type="http://schemas.openxmlformats.org/officeDocument/2006/relationships/image" Target="../media/image6.wmf"/><Relationship Id="rId4" Type="http://schemas.openxmlformats.org/officeDocument/2006/relationships/oleObject" Target="../embeddings/oleObject1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8.xml"/><Relationship Id="rId1" Type="http://schemas.openxmlformats.org/officeDocument/2006/relationships/vmlDrawing" Target="../drawings/vmlDrawing12.vml"/><Relationship Id="rId6" Type="http://schemas.openxmlformats.org/officeDocument/2006/relationships/image" Target="../media/image43.wmf"/><Relationship Id="rId5" Type="http://schemas.openxmlformats.org/officeDocument/2006/relationships/image" Target="../media/image6.wmf"/><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8.xml"/><Relationship Id="rId1" Type="http://schemas.openxmlformats.org/officeDocument/2006/relationships/vmlDrawing" Target="../drawings/vmlDrawing13.v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54.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5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52.png"/><Relationship Id="rId5" Type="http://schemas.openxmlformats.org/officeDocument/2006/relationships/tags" Target="../tags/tag21.xm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tags" Target="../tags/tag20.xml"/><Relationship Id="rId9" Type="http://schemas.openxmlformats.org/officeDocument/2006/relationships/image" Target="../media/image50.png"/><Relationship Id="rId1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5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28.xml"/><Relationship Id="rId7" Type="http://schemas.openxmlformats.org/officeDocument/2006/relationships/image" Target="../media/image6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9.png"/><Relationship Id="rId5" Type="http://schemas.openxmlformats.org/officeDocument/2006/relationships/slideLayout" Target="../slideLayouts/slideLayout68.xml"/><Relationship Id="rId4" Type="http://schemas.openxmlformats.org/officeDocument/2006/relationships/tags" Target="../tags/tag29.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31.xml"/><Relationship Id="rId7" Type="http://schemas.openxmlformats.org/officeDocument/2006/relationships/oleObject" Target="../embeddings/oleObject15.bin"/><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image" Target="../media/image63.png"/><Relationship Id="rId5" Type="http://schemas.openxmlformats.org/officeDocument/2006/relationships/oleObject" Target="../embeddings/oleObject14.bin"/><Relationship Id="rId10" Type="http://schemas.openxmlformats.org/officeDocument/2006/relationships/image" Target="../media/image66.png"/><Relationship Id="rId4" Type="http://schemas.openxmlformats.org/officeDocument/2006/relationships/slideLayout" Target="../slideLayouts/slideLayout101.xml"/><Relationship Id="rId9"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71.png"/><Relationship Id="rId3" Type="http://schemas.openxmlformats.org/officeDocument/2006/relationships/tags" Target="../tags/tag33.xml"/><Relationship Id="rId7" Type="http://schemas.openxmlformats.org/officeDocument/2006/relationships/slideLayout" Target="../slideLayouts/slideLayout101.xml"/><Relationship Id="rId12" Type="http://schemas.openxmlformats.org/officeDocument/2006/relationships/image" Target="../media/image70.png"/><Relationship Id="rId2" Type="http://schemas.openxmlformats.org/officeDocument/2006/relationships/tags" Target="../tags/tag32.xml"/><Relationship Id="rId1" Type="http://schemas.openxmlformats.org/officeDocument/2006/relationships/vmlDrawing" Target="../drawings/vmlDrawing15.vml"/><Relationship Id="rId6" Type="http://schemas.openxmlformats.org/officeDocument/2006/relationships/tags" Target="../tags/tag36.xml"/><Relationship Id="rId11" Type="http://schemas.openxmlformats.org/officeDocument/2006/relationships/image" Target="../media/image69.png"/><Relationship Id="rId5" Type="http://schemas.openxmlformats.org/officeDocument/2006/relationships/tags" Target="../tags/tag35.xml"/><Relationship Id="rId10" Type="http://schemas.openxmlformats.org/officeDocument/2006/relationships/image" Target="../media/image68.png"/><Relationship Id="rId4" Type="http://schemas.openxmlformats.org/officeDocument/2006/relationships/tags" Target="../tags/tag34.xml"/><Relationship Id="rId9"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38.xml"/><Relationship Id="rId7" Type="http://schemas.openxmlformats.org/officeDocument/2006/relationships/oleObject" Target="../embeddings/oleObject17.bin"/><Relationship Id="rId12" Type="http://schemas.openxmlformats.org/officeDocument/2006/relationships/image" Target="../media/image75.png"/><Relationship Id="rId2" Type="http://schemas.openxmlformats.org/officeDocument/2006/relationships/tags" Target="../tags/tag37.xml"/><Relationship Id="rId1" Type="http://schemas.openxmlformats.org/officeDocument/2006/relationships/vmlDrawing" Target="../drawings/vmlDrawing16.vml"/><Relationship Id="rId6" Type="http://schemas.openxmlformats.org/officeDocument/2006/relationships/slideLayout" Target="../slideLayouts/slideLayout101.xml"/><Relationship Id="rId11" Type="http://schemas.openxmlformats.org/officeDocument/2006/relationships/image" Target="../media/image74.png"/><Relationship Id="rId5" Type="http://schemas.openxmlformats.org/officeDocument/2006/relationships/tags" Target="../tags/tag40.xml"/><Relationship Id="rId10" Type="http://schemas.openxmlformats.org/officeDocument/2006/relationships/image" Target="../media/image70.png"/><Relationship Id="rId4" Type="http://schemas.openxmlformats.org/officeDocument/2006/relationships/tags" Target="../tags/tag39.xml"/><Relationship Id="rId9" Type="http://schemas.openxmlformats.org/officeDocument/2006/relationships/image" Target="../media/image73.png"/></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tags" Target="../tags/tag2.xml"/><Relationship Id="rId7" Type="http://schemas.openxmlformats.org/officeDocument/2006/relationships/image" Target="../media/image6.w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3.xml"/><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77.png"/><Relationship Id="rId2" Type="http://schemas.openxmlformats.org/officeDocument/2006/relationships/slideLayout" Target="../slideLayouts/slideLayout133.xml"/><Relationship Id="rId1" Type="http://schemas.openxmlformats.org/officeDocument/2006/relationships/vmlDrawing" Target="../drawings/vmlDrawing17.vml"/><Relationship Id="rId6" Type="http://schemas.openxmlformats.org/officeDocument/2006/relationships/oleObject" Target="../embeddings/oleObject19.bin"/><Relationship Id="rId5" Type="http://schemas.openxmlformats.org/officeDocument/2006/relationships/image" Target="../media/image76.png"/><Relationship Id="rId4" Type="http://schemas.openxmlformats.org/officeDocument/2006/relationships/oleObject" Target="../embeddings/oleObject18.bin"/></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3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42.xml"/><Relationship Id="rId7" Type="http://schemas.openxmlformats.org/officeDocument/2006/relationships/oleObject" Target="../embeddings/oleObject20.bin"/><Relationship Id="rId12" Type="http://schemas.openxmlformats.org/officeDocument/2006/relationships/image" Target="../media/image85.png"/><Relationship Id="rId2" Type="http://schemas.openxmlformats.org/officeDocument/2006/relationships/tags" Target="../tags/tag41.xml"/><Relationship Id="rId1" Type="http://schemas.openxmlformats.org/officeDocument/2006/relationships/vmlDrawing" Target="../drawings/vmlDrawing18.vml"/><Relationship Id="rId6" Type="http://schemas.openxmlformats.org/officeDocument/2006/relationships/slideLayout" Target="../slideLayouts/slideLayout101.xml"/><Relationship Id="rId11" Type="http://schemas.openxmlformats.org/officeDocument/2006/relationships/image" Target="../media/image84.png"/><Relationship Id="rId5" Type="http://schemas.openxmlformats.org/officeDocument/2006/relationships/tags" Target="../tags/tag44.xml"/><Relationship Id="rId10" Type="http://schemas.openxmlformats.org/officeDocument/2006/relationships/image" Target="../media/image70.png"/><Relationship Id="rId4" Type="http://schemas.openxmlformats.org/officeDocument/2006/relationships/tags" Target="../tags/tag43.xml"/><Relationship Id="rId9" Type="http://schemas.openxmlformats.org/officeDocument/2006/relationships/image" Target="../media/image83.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tags" Target="../tags/tag46.xml"/><Relationship Id="rId7" Type="http://schemas.openxmlformats.org/officeDocument/2006/relationships/slideLayout" Target="../slideLayouts/slideLayout101.xml"/><Relationship Id="rId12" Type="http://schemas.openxmlformats.org/officeDocument/2006/relationships/oleObject" Target="../embeddings/oleObject23.bin"/><Relationship Id="rId17" Type="http://schemas.openxmlformats.org/officeDocument/2006/relationships/image" Target="../media/image90.png"/><Relationship Id="rId2" Type="http://schemas.openxmlformats.org/officeDocument/2006/relationships/tags" Target="../tags/tag45.xml"/><Relationship Id="rId16" Type="http://schemas.openxmlformats.org/officeDocument/2006/relationships/image" Target="../media/image89.png"/><Relationship Id="rId1" Type="http://schemas.openxmlformats.org/officeDocument/2006/relationships/vmlDrawing" Target="../drawings/vmlDrawing19.vml"/><Relationship Id="rId6" Type="http://schemas.openxmlformats.org/officeDocument/2006/relationships/tags" Target="../tags/tag49.xml"/><Relationship Id="rId11" Type="http://schemas.openxmlformats.org/officeDocument/2006/relationships/image" Target="../media/image77.png"/><Relationship Id="rId5" Type="http://schemas.openxmlformats.org/officeDocument/2006/relationships/tags" Target="../tags/tag48.xml"/><Relationship Id="rId15" Type="http://schemas.openxmlformats.org/officeDocument/2006/relationships/image" Target="../media/image88.png"/><Relationship Id="rId10" Type="http://schemas.openxmlformats.org/officeDocument/2006/relationships/oleObject" Target="../embeddings/oleObject22.bin"/><Relationship Id="rId4" Type="http://schemas.openxmlformats.org/officeDocument/2006/relationships/tags" Target="../tags/tag47.xml"/><Relationship Id="rId9" Type="http://schemas.openxmlformats.org/officeDocument/2006/relationships/image" Target="../media/image76.png"/><Relationship Id="rId1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44.xml"/><Relationship Id="rId5" Type="http://schemas.openxmlformats.org/officeDocument/2006/relationships/image" Target="../media/image94.png"/><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1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5.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xml"/><Relationship Id="rId7" Type="http://schemas.openxmlformats.org/officeDocument/2006/relationships/image" Target="../media/image6.wmf"/><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2.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2.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124.xml"/><Relationship Id="rId6" Type="http://schemas.openxmlformats.org/officeDocument/2006/relationships/image" Target="../media/image107.jpg"/><Relationship Id="rId5" Type="http://schemas.openxmlformats.org/officeDocument/2006/relationships/image" Target="../media/image106.png"/><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52.xml"/><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116.xml"/><Relationship Id="rId11" Type="http://schemas.openxmlformats.org/officeDocument/2006/relationships/image" Target="../media/image112.png"/><Relationship Id="rId5" Type="http://schemas.openxmlformats.org/officeDocument/2006/relationships/tags" Target="../tags/tag54.xml"/><Relationship Id="rId10" Type="http://schemas.openxmlformats.org/officeDocument/2006/relationships/image" Target="../media/image111.png"/><Relationship Id="rId4" Type="http://schemas.openxmlformats.org/officeDocument/2006/relationships/tags" Target="../tags/tag53.xml"/><Relationship Id="rId9" Type="http://schemas.openxmlformats.org/officeDocument/2006/relationships/image" Target="../media/image110.png"/></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112.xml"/><Relationship Id="rId5" Type="http://schemas.openxmlformats.org/officeDocument/2006/relationships/image" Target="../media/image95.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7.xml"/></Relationships>
</file>

<file path=ppt/slides/_rels/slide6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7.xml"/></Relationships>
</file>

<file path=ppt/slides/_rels/slide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7.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12.xml"/><Relationship Id="rId1" Type="http://schemas.openxmlformats.org/officeDocument/2006/relationships/tags" Target="../tags/tag55.xml"/><Relationship Id="rId5" Type="http://schemas.openxmlformats.org/officeDocument/2006/relationships/image" Target="../media/image122.png"/><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112.xml"/><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32.xml"/><Relationship Id="rId1" Type="http://schemas.openxmlformats.org/officeDocument/2006/relationships/slideLayout" Target="../slideLayouts/slideLayout112.xml"/></Relationships>
</file>

<file path=ppt/slides/_rels/slide6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www.eecs.berkeley.edu/Research/Projects/CS/vision/grouping/segbench/" TargetMode="External"/><Relationship Id="rId7" Type="http://schemas.openxmlformats.org/officeDocument/2006/relationships/image" Target="../media/image129.jpeg"/><Relationship Id="rId2" Type="http://schemas.openxmlformats.org/officeDocument/2006/relationships/notesSlide" Target="../notesSlides/notesSlide33.xml"/><Relationship Id="rId1" Type="http://schemas.openxmlformats.org/officeDocument/2006/relationships/slideLayout" Target="../slideLayouts/slideLayout112.xml"/><Relationship Id="rId6" Type="http://schemas.openxmlformats.org/officeDocument/2006/relationships/image" Target="../media/image128.jpeg"/><Relationship Id="rId5" Type="http://schemas.openxmlformats.org/officeDocument/2006/relationships/image" Target="../media/image127.png"/><Relationship Id="rId4" Type="http://schemas.openxmlformats.org/officeDocument/2006/relationships/image" Target="../media/image126.jpeg"/><Relationship Id="rId9" Type="http://schemas.openxmlformats.org/officeDocument/2006/relationships/image" Target="../media/image131.jpeg"/></Relationships>
</file>

<file path=ppt/slides/_rels/slide67.xml.rels><?xml version="1.0" encoding="UTF-8" standalone="yes"?>
<Relationships xmlns="http://schemas.openxmlformats.org/package/2006/relationships"><Relationship Id="rId3" Type="http://schemas.openxmlformats.org/officeDocument/2006/relationships/hyperlink" Target="http://www.eecs.berkeley.edu/Research/Projects/CS/vision/grouping/papers/mfm-pami-boundary.pdf" TargetMode="External"/><Relationship Id="rId2" Type="http://schemas.openxmlformats.org/officeDocument/2006/relationships/image" Target="../media/image132.png"/><Relationship Id="rId1" Type="http://schemas.openxmlformats.org/officeDocument/2006/relationships/slideLayout" Target="../slideLayouts/slideLayout166.xml"/></Relationships>
</file>

<file path=ppt/slides/_rels/slide6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79.xml"/></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eg"/><Relationship Id="rId1" Type="http://schemas.openxmlformats.org/officeDocument/2006/relationships/slideLayout" Target="../slideLayouts/slideLayout179.xml"/><Relationship Id="rId4" Type="http://schemas.openxmlformats.org/officeDocument/2006/relationships/image" Target="../media/image13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image" Target="../media/image6.wmf"/><Relationship Id="rId4" Type="http://schemas.openxmlformats.org/officeDocument/2006/relationships/oleObject" Target="../embeddings/oleObject4.bin"/></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179.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16.xml"/><Relationship Id="rId1" Type="http://schemas.openxmlformats.org/officeDocument/2006/relationships/vmlDrawing" Target="../drawings/vmlDrawing20.vml"/><Relationship Id="rId4" Type="http://schemas.openxmlformats.org/officeDocument/2006/relationships/image" Target="../media/image140.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17.xml"/><Relationship Id="rId1" Type="http://schemas.openxmlformats.org/officeDocument/2006/relationships/vmlDrawing" Target="../drawings/vmlDrawing21.vml"/><Relationship Id="rId4" Type="http://schemas.openxmlformats.org/officeDocument/2006/relationships/image" Target="../media/image141.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16.xml"/><Relationship Id="rId1" Type="http://schemas.openxmlformats.org/officeDocument/2006/relationships/vmlDrawing" Target="../drawings/vmlDrawing22.vml"/><Relationship Id="rId4" Type="http://schemas.openxmlformats.org/officeDocument/2006/relationships/image" Target="../media/image142.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13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png"/><Relationship Id="rId5" Type="http://schemas.openxmlformats.org/officeDocument/2006/relationships/image" Target="../media/image6.w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3.xml"/><Relationship Id="rId7" Type="http://schemas.openxmlformats.org/officeDocument/2006/relationships/image" Target="../media/image15.png"/><Relationship Id="rId2" Type="http://schemas.openxmlformats.org/officeDocument/2006/relationships/tags" Target="../tags/tag5.xml"/><Relationship Id="rId1" Type="http://schemas.openxmlformats.org/officeDocument/2006/relationships/vmlDrawing" Target="../drawings/vmlDrawing6.vml"/><Relationship Id="rId6" Type="http://schemas.openxmlformats.org/officeDocument/2006/relationships/image" Target="../media/image6.wmf"/><Relationship Id="rId5" Type="http://schemas.openxmlformats.org/officeDocument/2006/relationships/oleObject" Target="../embeddings/oleObject6.bin"/><Relationship Id="rId10" Type="http://schemas.openxmlformats.org/officeDocument/2006/relationships/image" Target="../media/image18.png"/><Relationship Id="rId4" Type="http://schemas.openxmlformats.org/officeDocument/2006/relationships/notesSlide" Target="../notesSlides/notesSlide8.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Filters</a:t>
            </a:r>
            <a:br>
              <a:rPr lang="en-US" dirty="0" smtClean="0"/>
            </a:br>
            <a:r>
              <a:rPr lang="en-US" dirty="0" smtClean="0"/>
              <a:t>(Smoothing, Edge Detection)</a:t>
            </a:r>
            <a:endParaRPr lang="en-US" dirty="0"/>
          </a:p>
        </p:txBody>
      </p:sp>
      <p:sp>
        <p:nvSpPr>
          <p:cNvPr id="3" name="Subtitle 2"/>
          <p:cNvSpPr>
            <a:spLocks noGrp="1"/>
          </p:cNvSpPr>
          <p:nvPr>
            <p:ph type="subTitle" idx="1"/>
          </p:nvPr>
        </p:nvSpPr>
        <p:spPr/>
        <p:txBody>
          <a:bodyPr>
            <a:normAutofit/>
          </a:bodyPr>
          <a:lstStyle/>
          <a:p>
            <a:endParaRPr lang="en-US" dirty="0" smtClean="0"/>
          </a:p>
        </p:txBody>
      </p:sp>
    </p:spTree>
    <p:extLst>
      <p:ext uri="{BB962C8B-B14F-4D97-AF65-F5344CB8AC3E}">
        <p14:creationId xmlns:p14="http://schemas.microsoft.com/office/powerpoint/2010/main" val="4170450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ltLang="en-US"/>
              <a:t>Effect of mean filters</a:t>
            </a:r>
          </a:p>
        </p:txBody>
      </p:sp>
      <p:graphicFrame>
        <p:nvGraphicFramePr>
          <p:cNvPr id="166915" name="Object 3"/>
          <p:cNvGraphicFramePr>
            <a:graphicFrameLocks noChangeAspect="1"/>
          </p:cNvGraphicFramePr>
          <p:nvPr/>
        </p:nvGraphicFramePr>
        <p:xfrm>
          <a:off x="0" y="19"/>
          <a:ext cx="1219200" cy="148829"/>
        </p:xfrm>
        <a:graphic>
          <a:graphicData uri="http://schemas.openxmlformats.org/presentationml/2006/ole">
            <mc:AlternateContent xmlns:mc="http://schemas.openxmlformats.org/markup-compatibility/2006">
              <mc:Choice xmlns:v="urn:schemas-microsoft-com:vml" Requires="v">
                <p:oleObj spid="_x0000_s7194"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6916" name="Picture 4" descr="D:\curless\courses\591\99a\lectures\image processing\mean_filt.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13" y="838213"/>
            <a:ext cx="4223197" cy="584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62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ltLang="en-US"/>
              <a:t>Cross-correlation filtering</a:t>
            </a:r>
          </a:p>
        </p:txBody>
      </p:sp>
      <p:sp>
        <p:nvSpPr>
          <p:cNvPr id="235523" name="Rectangle 3"/>
          <p:cNvSpPr>
            <a:spLocks noGrp="1" noChangeArrowheads="1"/>
          </p:cNvSpPr>
          <p:nvPr>
            <p:ph type="body" idx="1"/>
          </p:nvPr>
        </p:nvSpPr>
        <p:spPr/>
        <p:txBody>
          <a:bodyPr/>
          <a:lstStyle/>
          <a:p>
            <a:r>
              <a:rPr lang="en-US" altLang="en-US" dirty="0"/>
              <a:t>Let’s write this down as an equation.  Assume the averaging window is (2k+1)x(2k+1):</a:t>
            </a:r>
          </a:p>
          <a:p>
            <a:endParaRPr lang="en-US" altLang="en-US" dirty="0"/>
          </a:p>
          <a:p>
            <a:r>
              <a:rPr lang="en-US" altLang="en-US" dirty="0"/>
              <a:t>We can generalize this idea by allowing different weights for different neighboring pixels:</a:t>
            </a:r>
          </a:p>
          <a:p>
            <a:endParaRPr lang="en-US" altLang="en-US" dirty="0"/>
          </a:p>
          <a:p>
            <a:endParaRPr lang="en-US" altLang="en-US" dirty="0"/>
          </a:p>
          <a:p>
            <a:r>
              <a:rPr lang="en-US" altLang="en-US" dirty="0"/>
              <a:t>This is called a </a:t>
            </a:r>
            <a:r>
              <a:rPr lang="en-US" altLang="en-US" b="1" dirty="0"/>
              <a:t>cross-correlation</a:t>
            </a:r>
            <a:r>
              <a:rPr lang="en-US" altLang="en-US" dirty="0"/>
              <a:t> operation and written:  </a:t>
            </a:r>
          </a:p>
          <a:p>
            <a:endParaRPr lang="en-US" altLang="en-US" dirty="0"/>
          </a:p>
          <a:p>
            <a:r>
              <a:rPr lang="en-US" altLang="en-US" dirty="0"/>
              <a:t>H is called the “filter,”  “kernel,”  or “mask</a:t>
            </a:r>
            <a:r>
              <a:rPr lang="en-US" altLang="en-US" dirty="0" smtClean="0"/>
              <a:t>.”</a:t>
            </a:r>
            <a:endParaRPr lang="en-US" altLang="en-US" dirty="0"/>
          </a:p>
        </p:txBody>
      </p:sp>
      <p:pic>
        <p:nvPicPr>
          <p:cNvPr id="235681" name="Picture 161" descr="Edittex.bmp"/>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2667000" y="4048518"/>
            <a:ext cx="2641600" cy="34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84" name="Picture 164" descr="Edittex.bmp"/>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111255" y="1591901"/>
            <a:ext cx="5594348" cy="61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685" name="Picture 165" descr="Edittex.bmp"/>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393845" y="3238073"/>
            <a:ext cx="5029199" cy="52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1126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en-US" altLang="en-US"/>
              <a:t>Convolution</a:t>
            </a:r>
          </a:p>
        </p:txBody>
      </p:sp>
      <p:sp>
        <p:nvSpPr>
          <p:cNvPr id="239619" name="Rectangle 3"/>
          <p:cNvSpPr>
            <a:spLocks noGrp="1" noChangeArrowheads="1"/>
          </p:cNvSpPr>
          <p:nvPr>
            <p:ph type="body" idx="1"/>
          </p:nvPr>
        </p:nvSpPr>
        <p:spPr/>
        <p:txBody>
          <a:bodyPr/>
          <a:lstStyle/>
          <a:p>
            <a:r>
              <a:rPr lang="en-US" altLang="en-US" dirty="0"/>
              <a:t>A </a:t>
            </a:r>
            <a:r>
              <a:rPr lang="en-US" altLang="en-US" b="1" dirty="0"/>
              <a:t>convolution</a:t>
            </a:r>
            <a:r>
              <a:rPr lang="en-US" altLang="en-US" dirty="0"/>
              <a:t> operation is a cross-correlation where the filter is flipped both horizontally and vertically before being applied to the image:</a:t>
            </a:r>
          </a:p>
          <a:p>
            <a:endParaRPr lang="en-US" altLang="en-US" dirty="0"/>
          </a:p>
          <a:p>
            <a:endParaRPr lang="en-US" altLang="en-US" dirty="0"/>
          </a:p>
          <a:p>
            <a:r>
              <a:rPr lang="en-US" altLang="en-US" dirty="0"/>
              <a:t>It is written:  </a:t>
            </a:r>
          </a:p>
          <a:p>
            <a:endParaRPr lang="en-US" altLang="en-US" dirty="0"/>
          </a:p>
          <a:p>
            <a:r>
              <a:rPr lang="en-US" altLang="en-US" dirty="0"/>
              <a:t>Suppose H is a Gaussian or mean kernel.  How does convolution differ from cross-correlation?</a:t>
            </a:r>
          </a:p>
        </p:txBody>
      </p:sp>
      <p:pic>
        <p:nvPicPr>
          <p:cNvPr id="239625" name="Picture 9" descr="Edittex.bmp"/>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499871" y="2892631"/>
            <a:ext cx="2901776" cy="384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626" name="Picture 10" descr="Edittex.bmp"/>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76416" y="1850784"/>
            <a:ext cx="6446086" cy="81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8725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15416" y="869586"/>
            <a:ext cx="3353377" cy="446276"/>
          </a:xfrm>
          <a:prstGeom prst="rect">
            <a:avLst/>
          </a:prstGeom>
        </p:spPr>
        <p:txBody>
          <a:bodyPr vert="horz" wrap="square" lIns="0" tIns="0" rIns="0" bIns="0" rtlCol="0">
            <a:spAutoFit/>
          </a:bodyPr>
          <a:lstStyle/>
          <a:p>
            <a:pPr marL="11380"/>
            <a:r>
              <a:rPr sz="2900" spc="-4" dirty="0">
                <a:solidFill>
                  <a:srgbClr val="333399"/>
                </a:solidFill>
                <a:latin typeface="Tahoma"/>
                <a:cs typeface="Tahoma"/>
              </a:rPr>
              <a:t> </a:t>
            </a:r>
            <a:r>
              <a:rPr lang="en-US" sz="2900" dirty="0">
                <a:solidFill>
                  <a:srgbClr val="333399"/>
                </a:solidFill>
                <a:latin typeface="Tahoma"/>
                <a:cs typeface="Tahoma"/>
              </a:rPr>
              <a:t>C</a:t>
            </a:r>
            <a:r>
              <a:rPr sz="2900" spc="-18" dirty="0">
                <a:solidFill>
                  <a:srgbClr val="333399"/>
                </a:solidFill>
                <a:latin typeface="Tahoma"/>
                <a:cs typeface="Tahoma"/>
              </a:rPr>
              <a:t>on</a:t>
            </a:r>
            <a:r>
              <a:rPr sz="2900" spc="-22" dirty="0">
                <a:solidFill>
                  <a:srgbClr val="333399"/>
                </a:solidFill>
                <a:latin typeface="Tahoma"/>
                <a:cs typeface="Tahoma"/>
              </a:rPr>
              <a:t>vo</a:t>
            </a:r>
            <a:r>
              <a:rPr sz="2900" spc="-13" dirty="0">
                <a:solidFill>
                  <a:srgbClr val="333399"/>
                </a:solidFill>
                <a:latin typeface="Tahoma"/>
                <a:cs typeface="Tahoma"/>
              </a:rPr>
              <a:t>lu</a:t>
            </a:r>
            <a:r>
              <a:rPr sz="2900" dirty="0">
                <a:solidFill>
                  <a:srgbClr val="333399"/>
                </a:solidFill>
                <a:latin typeface="Tahoma"/>
                <a:cs typeface="Tahoma"/>
              </a:rPr>
              <a:t>t</a:t>
            </a:r>
            <a:r>
              <a:rPr sz="2900" spc="-13" dirty="0">
                <a:solidFill>
                  <a:srgbClr val="333399"/>
                </a:solidFill>
                <a:latin typeface="Tahoma"/>
                <a:cs typeface="Tahoma"/>
              </a:rPr>
              <a:t>ion</a:t>
            </a:r>
            <a:endParaRPr sz="2900" dirty="0">
              <a:latin typeface="Tahoma"/>
              <a:cs typeface="Tahoma"/>
            </a:endParaRPr>
          </a:p>
        </p:txBody>
      </p:sp>
      <p:sp>
        <p:nvSpPr>
          <p:cNvPr id="12" name="object 12"/>
          <p:cNvSpPr txBox="1"/>
          <p:nvPr/>
        </p:nvSpPr>
        <p:spPr>
          <a:xfrm>
            <a:off x="1165515" y="5841722"/>
            <a:ext cx="7407564" cy="246221"/>
          </a:xfrm>
          <a:prstGeom prst="rect">
            <a:avLst/>
          </a:prstGeom>
        </p:spPr>
        <p:txBody>
          <a:bodyPr vert="horz" wrap="square" lIns="0" tIns="0" rIns="0" bIns="0" rtlCol="0">
            <a:spAutoFit/>
          </a:bodyPr>
          <a:lstStyle/>
          <a:p>
            <a:pPr marL="296401" indent="-285026">
              <a:buFont typeface="Tahoma"/>
              <a:buChar char="•"/>
              <a:tabLst>
                <a:tab pos="296971" algn="l"/>
              </a:tabLst>
            </a:pPr>
            <a:r>
              <a:rPr sz="1600" spc="-13" dirty="0">
                <a:latin typeface="Tahoma"/>
                <a:cs typeface="Tahoma"/>
              </a:rPr>
              <a:t>M</a:t>
            </a:r>
            <a:r>
              <a:rPr sz="1600" spc="-108" dirty="0">
                <a:latin typeface="Tahoma"/>
                <a:cs typeface="Tahoma"/>
              </a:rPr>
              <a:t>A</a:t>
            </a:r>
            <a:r>
              <a:rPr sz="1600" spc="-13" dirty="0">
                <a:latin typeface="Tahoma"/>
                <a:cs typeface="Tahoma"/>
              </a:rPr>
              <a:t>T</a:t>
            </a:r>
            <a:r>
              <a:rPr sz="1600" spc="-45" dirty="0">
                <a:latin typeface="Tahoma"/>
                <a:cs typeface="Tahoma"/>
              </a:rPr>
              <a:t>L</a:t>
            </a:r>
            <a:r>
              <a:rPr sz="1600" spc="-13" dirty="0">
                <a:latin typeface="Tahoma"/>
                <a:cs typeface="Tahoma"/>
              </a:rPr>
              <a:t>A</a:t>
            </a:r>
            <a:r>
              <a:rPr sz="1600" dirty="0">
                <a:latin typeface="Tahoma"/>
                <a:cs typeface="Tahoma"/>
              </a:rPr>
              <a:t>B</a:t>
            </a:r>
            <a:r>
              <a:rPr sz="1600" spc="-4" dirty="0">
                <a:latin typeface="Tahoma"/>
                <a:cs typeface="Tahoma"/>
              </a:rPr>
              <a:t> </a:t>
            </a:r>
            <a:r>
              <a:rPr sz="1600" spc="-18" dirty="0">
                <a:latin typeface="Tahoma"/>
                <a:cs typeface="Tahoma"/>
              </a:rPr>
              <a:t>f</a:t>
            </a:r>
            <a:r>
              <a:rPr sz="1600" spc="-9" dirty="0">
                <a:latin typeface="Tahoma"/>
                <a:cs typeface="Tahoma"/>
              </a:rPr>
              <a:t>un</a:t>
            </a:r>
            <a:r>
              <a:rPr sz="1600" dirty="0">
                <a:latin typeface="Tahoma"/>
                <a:cs typeface="Tahoma"/>
              </a:rPr>
              <a:t>ct</a:t>
            </a:r>
            <a:r>
              <a:rPr sz="1600" spc="-9" dirty="0">
                <a:latin typeface="Tahoma"/>
                <a:cs typeface="Tahoma"/>
              </a:rPr>
              <a:t>ion</a:t>
            </a:r>
            <a:r>
              <a:rPr sz="1600" dirty="0">
                <a:latin typeface="Tahoma"/>
                <a:cs typeface="Tahoma"/>
              </a:rPr>
              <a:t>s</a:t>
            </a:r>
            <a:r>
              <a:rPr sz="1600" spc="-9" dirty="0">
                <a:latin typeface="Tahoma"/>
                <a:cs typeface="Tahoma"/>
              </a:rPr>
              <a:t>:</a:t>
            </a:r>
            <a:r>
              <a:rPr sz="1600" spc="-4" dirty="0">
                <a:latin typeface="Tahoma"/>
                <a:cs typeface="Tahoma"/>
              </a:rPr>
              <a:t> </a:t>
            </a:r>
            <a:r>
              <a:rPr sz="1600" dirty="0">
                <a:solidFill>
                  <a:srgbClr val="0000FF"/>
                </a:solidFill>
                <a:latin typeface="Tahoma"/>
                <a:cs typeface="Tahoma"/>
              </a:rPr>
              <a:t>c</a:t>
            </a:r>
            <a:r>
              <a:rPr sz="1600" spc="-9" dirty="0">
                <a:solidFill>
                  <a:srgbClr val="0000FF"/>
                </a:solidFill>
                <a:latin typeface="Tahoma"/>
                <a:cs typeface="Tahoma"/>
              </a:rPr>
              <a:t>o</a:t>
            </a:r>
            <a:r>
              <a:rPr sz="1600" spc="-27" dirty="0">
                <a:solidFill>
                  <a:srgbClr val="0000FF"/>
                </a:solidFill>
                <a:latin typeface="Tahoma"/>
                <a:cs typeface="Tahoma"/>
              </a:rPr>
              <a:t>n</a:t>
            </a:r>
            <a:r>
              <a:rPr sz="1600" spc="-9" dirty="0">
                <a:solidFill>
                  <a:srgbClr val="0000FF"/>
                </a:solidFill>
                <a:latin typeface="Tahoma"/>
                <a:cs typeface="Tahoma"/>
              </a:rPr>
              <a:t>v2,</a:t>
            </a:r>
            <a:r>
              <a:rPr sz="1600" spc="-4" dirty="0">
                <a:solidFill>
                  <a:srgbClr val="0000FF"/>
                </a:solidFill>
                <a:latin typeface="Tahoma"/>
                <a:cs typeface="Tahoma"/>
              </a:rPr>
              <a:t> </a:t>
            </a:r>
            <a:r>
              <a:rPr sz="1600" dirty="0">
                <a:solidFill>
                  <a:srgbClr val="0000FF"/>
                </a:solidFill>
                <a:latin typeface="Tahoma"/>
                <a:cs typeface="Tahoma"/>
              </a:rPr>
              <a:t>f</a:t>
            </a:r>
            <a:r>
              <a:rPr sz="1600" spc="-4" dirty="0">
                <a:solidFill>
                  <a:srgbClr val="0000FF"/>
                </a:solidFill>
                <a:latin typeface="Tahoma"/>
                <a:cs typeface="Tahoma"/>
              </a:rPr>
              <a:t>il</a:t>
            </a:r>
            <a:r>
              <a:rPr sz="1600" dirty="0">
                <a:solidFill>
                  <a:srgbClr val="0000FF"/>
                </a:solidFill>
                <a:latin typeface="Tahoma"/>
                <a:cs typeface="Tahoma"/>
              </a:rPr>
              <a:t>ter</a:t>
            </a:r>
            <a:r>
              <a:rPr sz="1600" spc="-9" dirty="0">
                <a:solidFill>
                  <a:srgbClr val="0000FF"/>
                </a:solidFill>
                <a:latin typeface="Tahoma"/>
                <a:cs typeface="Tahoma"/>
              </a:rPr>
              <a:t>2,</a:t>
            </a:r>
            <a:r>
              <a:rPr sz="1600" spc="-4" dirty="0">
                <a:solidFill>
                  <a:srgbClr val="0000FF"/>
                </a:solidFill>
                <a:latin typeface="Tahoma"/>
                <a:cs typeface="Tahoma"/>
              </a:rPr>
              <a:t> </a:t>
            </a:r>
            <a:r>
              <a:rPr sz="1600" spc="-9" dirty="0" err="1">
                <a:solidFill>
                  <a:srgbClr val="0000FF"/>
                </a:solidFill>
                <a:latin typeface="Tahoma"/>
                <a:cs typeface="Tahoma"/>
              </a:rPr>
              <a:t>im</a:t>
            </a:r>
            <a:r>
              <a:rPr sz="1600" dirty="0" err="1">
                <a:solidFill>
                  <a:srgbClr val="0000FF"/>
                </a:solidFill>
                <a:latin typeface="Tahoma"/>
                <a:cs typeface="Tahoma"/>
              </a:rPr>
              <a:t>f</a:t>
            </a:r>
            <a:r>
              <a:rPr sz="1600" spc="-4" dirty="0" err="1">
                <a:solidFill>
                  <a:srgbClr val="0000FF"/>
                </a:solidFill>
                <a:latin typeface="Tahoma"/>
                <a:cs typeface="Tahoma"/>
              </a:rPr>
              <a:t>il</a:t>
            </a:r>
            <a:r>
              <a:rPr sz="1600" dirty="0" err="1">
                <a:solidFill>
                  <a:srgbClr val="0000FF"/>
                </a:solidFill>
                <a:latin typeface="Tahoma"/>
                <a:cs typeface="Tahoma"/>
              </a:rPr>
              <a:t>ter</a:t>
            </a:r>
            <a:endParaRPr sz="1600" dirty="0">
              <a:latin typeface="Tahoma"/>
              <a:cs typeface="Tahoma"/>
            </a:endParaRPr>
          </a:p>
        </p:txBody>
      </p:sp>
      <p:pic>
        <p:nvPicPr>
          <p:cNvPr id="15" name="Picture 1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975345" y="1676415"/>
            <a:ext cx="2950503" cy="308971"/>
          </a:xfrm>
          <a:prstGeom prst="rect">
            <a:avLst/>
          </a:prstGeom>
        </p:spPr>
      </p:pic>
      <p:grpSp>
        <p:nvGrpSpPr>
          <p:cNvPr id="19" name="Group 18"/>
          <p:cNvGrpSpPr/>
          <p:nvPr/>
        </p:nvGrpSpPr>
        <p:grpSpPr>
          <a:xfrm>
            <a:off x="1321887" y="2473384"/>
            <a:ext cx="4645740" cy="2654377"/>
            <a:chOff x="1039093" y="2958371"/>
            <a:chExt cx="4645740" cy="2654377"/>
          </a:xfrm>
        </p:grpSpPr>
        <p:sp>
          <p:nvSpPr>
            <p:cNvPr id="6" name="object 6"/>
            <p:cNvSpPr txBox="1"/>
            <p:nvPr/>
          </p:nvSpPr>
          <p:spPr>
            <a:xfrm>
              <a:off x="3532354" y="3200400"/>
              <a:ext cx="2152479" cy="600164"/>
            </a:xfrm>
            <a:prstGeom prst="rect">
              <a:avLst/>
            </a:prstGeom>
            <a:ln w="9524">
              <a:noFill/>
            </a:ln>
          </p:spPr>
          <p:txBody>
            <a:bodyPr vert="horz" wrap="square" lIns="0" tIns="0" rIns="0" bIns="0" rtlCol="0">
              <a:spAutoFit/>
            </a:bodyPr>
            <a:lstStyle/>
            <a:p>
              <a:pPr marL="117766" algn="ctr"/>
              <a:r>
                <a:rPr lang="en-US" sz="3900" dirty="0">
                  <a:latin typeface="Times New Roman"/>
                  <a:cs typeface="Times New Roman"/>
                </a:rPr>
                <a:t>F</a:t>
              </a:r>
              <a:endParaRPr sz="3900" dirty="0">
                <a:latin typeface="Times New Roman"/>
                <a:cs typeface="Times New Roman"/>
              </a:endParaRPr>
            </a:p>
          </p:txBody>
        </p:sp>
        <p:sp>
          <p:nvSpPr>
            <p:cNvPr id="7" name="object 7"/>
            <p:cNvSpPr/>
            <p:nvPr/>
          </p:nvSpPr>
          <p:spPr>
            <a:xfrm>
              <a:off x="1385479" y="3361783"/>
              <a:ext cx="692727" cy="67235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39093" y="2958371"/>
              <a:ext cx="1039091" cy="1075765"/>
            </a:xfrm>
            <a:custGeom>
              <a:avLst/>
              <a:gdLst/>
              <a:ahLst/>
              <a:cxnLst/>
              <a:rect l="l" t="t" r="r" b="b"/>
              <a:pathLst>
                <a:path w="1143000" h="1219200">
                  <a:moveTo>
                    <a:pt x="0" y="0"/>
                  </a:moveTo>
                  <a:lnTo>
                    <a:pt x="1143000" y="0"/>
                  </a:lnTo>
                  <a:lnTo>
                    <a:pt x="1143000" y="1219200"/>
                  </a:lnTo>
                  <a:lnTo>
                    <a:pt x="0" y="1219200"/>
                  </a:lnTo>
                  <a:lnTo>
                    <a:pt x="0" y="0"/>
                  </a:lnTo>
                  <a:close/>
                </a:path>
              </a:pathLst>
            </a:custGeom>
            <a:solidFill>
              <a:srgbClr val="FFFFFF"/>
            </a:solidFill>
          </p:spPr>
          <p:txBody>
            <a:bodyPr wrap="square" lIns="0" tIns="0" rIns="0" bIns="0" rtlCol="0"/>
            <a:lstStyle/>
            <a:p>
              <a:endParaRPr/>
            </a:p>
          </p:txBody>
        </p:sp>
        <p:sp>
          <p:nvSpPr>
            <p:cNvPr id="13" name="object 13"/>
            <p:cNvSpPr txBox="1"/>
            <p:nvPr/>
          </p:nvSpPr>
          <p:spPr>
            <a:xfrm>
              <a:off x="1069768" y="4239261"/>
              <a:ext cx="1675245" cy="487313"/>
            </a:xfrm>
            <a:prstGeom prst="rect">
              <a:avLst/>
            </a:prstGeom>
          </p:spPr>
          <p:txBody>
            <a:bodyPr vert="horz" wrap="square" lIns="0" tIns="0" rIns="0" bIns="0" rtlCol="0">
              <a:spAutoFit/>
            </a:bodyPr>
            <a:lstStyle/>
            <a:p>
              <a:pPr marL="11380" marR="4559" indent="272511">
                <a:lnSpc>
                  <a:spcPts val="1885"/>
                </a:lnSpc>
              </a:pPr>
              <a:r>
                <a:rPr sz="1600" spc="-13" dirty="0">
                  <a:latin typeface="Tahoma"/>
                  <a:cs typeface="Tahoma"/>
                </a:rPr>
                <a:t>Co</a:t>
              </a:r>
              <a:r>
                <a:rPr sz="1600" spc="-27" dirty="0">
                  <a:latin typeface="Tahoma"/>
                  <a:cs typeface="Tahoma"/>
                </a:rPr>
                <a:t>n</a:t>
              </a:r>
              <a:r>
                <a:rPr sz="1600" spc="-13" dirty="0">
                  <a:latin typeface="Tahoma"/>
                  <a:cs typeface="Tahoma"/>
                </a:rPr>
                <a:t>v</a:t>
              </a:r>
              <a:r>
                <a:rPr sz="1600" dirty="0">
                  <a:latin typeface="Tahoma"/>
                  <a:cs typeface="Tahoma"/>
                </a:rPr>
                <a:t>e</a:t>
              </a:r>
              <a:r>
                <a:rPr sz="1600" spc="-9" dirty="0">
                  <a:latin typeface="Tahoma"/>
                  <a:cs typeface="Tahoma"/>
                </a:rPr>
                <a:t>n</a:t>
              </a:r>
              <a:r>
                <a:rPr sz="1600" dirty="0">
                  <a:latin typeface="Tahoma"/>
                  <a:cs typeface="Tahoma"/>
                </a:rPr>
                <a:t>t</a:t>
              </a:r>
              <a:r>
                <a:rPr sz="1600" spc="-9" dirty="0">
                  <a:latin typeface="Tahoma"/>
                  <a:cs typeface="Tahoma"/>
                </a:rPr>
                <a:t>ion: </a:t>
              </a:r>
              <a:r>
                <a:rPr sz="1600" spc="-18" dirty="0">
                  <a:latin typeface="Tahoma"/>
                  <a:cs typeface="Tahoma"/>
                </a:rPr>
                <a:t>k</a:t>
              </a:r>
              <a:r>
                <a:rPr sz="1600" spc="-4" dirty="0">
                  <a:latin typeface="Tahoma"/>
                  <a:cs typeface="Tahoma"/>
                </a:rPr>
                <a:t>e</a:t>
              </a:r>
              <a:r>
                <a:rPr sz="1600" dirty="0">
                  <a:latin typeface="Tahoma"/>
                  <a:cs typeface="Tahoma"/>
                </a:rPr>
                <a:t>r</a:t>
              </a:r>
              <a:r>
                <a:rPr sz="1600" spc="-13" dirty="0">
                  <a:latin typeface="Tahoma"/>
                  <a:cs typeface="Tahoma"/>
                </a:rPr>
                <a:t>n</a:t>
              </a:r>
              <a:r>
                <a:rPr sz="1600" spc="-4" dirty="0">
                  <a:latin typeface="Tahoma"/>
                  <a:cs typeface="Tahoma"/>
                </a:rPr>
                <a:t>el </a:t>
              </a:r>
              <a:r>
                <a:rPr sz="1600" spc="-9" dirty="0">
                  <a:latin typeface="Tahoma"/>
                  <a:cs typeface="Tahoma"/>
                </a:rPr>
                <a:t>i</a:t>
              </a:r>
              <a:r>
                <a:rPr sz="1600" dirty="0">
                  <a:latin typeface="Tahoma"/>
                  <a:cs typeface="Tahoma"/>
                </a:rPr>
                <a:t>s </a:t>
              </a:r>
              <a:r>
                <a:rPr sz="1600" dirty="0">
                  <a:latin typeface="MS PGothic"/>
                  <a:cs typeface="MS PGothic"/>
                </a:rPr>
                <a:t>“</a:t>
              </a:r>
              <a:r>
                <a:rPr sz="1600" spc="-4" dirty="0">
                  <a:latin typeface="Tahoma"/>
                  <a:cs typeface="Tahoma"/>
                </a:rPr>
                <a:t>fli</a:t>
              </a:r>
              <a:r>
                <a:rPr sz="1600" spc="-13" dirty="0">
                  <a:latin typeface="Tahoma"/>
                  <a:cs typeface="Tahoma"/>
                </a:rPr>
                <a:t>pp</a:t>
              </a:r>
              <a:r>
                <a:rPr sz="1600" dirty="0">
                  <a:latin typeface="Tahoma"/>
                  <a:cs typeface="Tahoma"/>
                </a:rPr>
                <a:t>ed</a:t>
              </a:r>
              <a:r>
                <a:rPr sz="1600" dirty="0">
                  <a:latin typeface="MS PGothic"/>
                  <a:cs typeface="MS PGothic"/>
                </a:rPr>
                <a:t>”</a:t>
              </a:r>
              <a:endParaRPr sz="1600">
                <a:latin typeface="MS PGothic"/>
                <a:cs typeface="MS PGothic"/>
              </a:endParaRPr>
            </a:p>
          </p:txBody>
        </p:sp>
        <p:sp>
          <p:nvSpPr>
            <p:cNvPr id="14" name="Rectangle 13"/>
            <p:cNvSpPr/>
            <p:nvPr/>
          </p:nvSpPr>
          <p:spPr>
            <a:xfrm>
              <a:off x="3644757" y="3954277"/>
              <a:ext cx="1927671" cy="1658471"/>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rot="10800000">
              <a:off x="3733800" y="4078786"/>
              <a:ext cx="685800" cy="666033"/>
              <a:chOff x="5867400" y="2504839"/>
              <a:chExt cx="685800" cy="666033"/>
            </a:xfrm>
          </p:grpSpPr>
          <p:sp>
            <p:nvSpPr>
              <p:cNvPr id="16" name="Rectangle 15"/>
              <p:cNvSpPr/>
              <p:nvPr/>
            </p:nvSpPr>
            <p:spPr>
              <a:xfrm>
                <a:off x="5867400" y="2504839"/>
                <a:ext cx="685800" cy="6660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sp>
            <p:nvSpPr>
              <p:cNvPr id="17" name="TextBox 16"/>
              <p:cNvSpPr txBox="1"/>
              <p:nvPr/>
            </p:nvSpPr>
            <p:spPr>
              <a:xfrm>
                <a:off x="6018578" y="2653189"/>
                <a:ext cx="383438" cy="369332"/>
              </a:xfrm>
              <a:prstGeom prst="rect">
                <a:avLst/>
              </a:prstGeom>
              <a:noFill/>
            </p:spPr>
            <p:txBody>
              <a:bodyPr wrap="none" rtlCol="0">
                <a:spAutoFit/>
              </a:bodyPr>
              <a:lstStyle/>
              <a:p>
                <a:r>
                  <a:rPr lang="en-US" dirty="0" smtClean="0"/>
                  <a:t>G </a:t>
                </a:r>
                <a:endParaRPr lang="en-US" dirty="0"/>
              </a:p>
            </p:txBody>
          </p:sp>
        </p:grpSp>
      </p:grpSp>
    </p:spTree>
    <p:extLst>
      <p:ext uri="{BB962C8B-B14F-4D97-AF65-F5344CB8AC3E}">
        <p14:creationId xmlns:p14="http://schemas.microsoft.com/office/powerpoint/2010/main" val="2597466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1026"/>
          <p:cNvSpPr>
            <a:spLocks noGrp="1" noChangeArrowheads="1"/>
          </p:cNvSpPr>
          <p:nvPr>
            <p:ph type="title"/>
          </p:nvPr>
        </p:nvSpPr>
        <p:spPr/>
        <p:txBody>
          <a:bodyPr/>
          <a:lstStyle/>
          <a:p>
            <a:r>
              <a:rPr lang="en-US" altLang="en-US" smtClean="0"/>
              <a:t>Mean kernel</a:t>
            </a:r>
            <a:endParaRPr lang="en-US" altLang="en-US"/>
          </a:p>
        </p:txBody>
      </p:sp>
      <p:sp>
        <p:nvSpPr>
          <p:cNvPr id="237571" name="Rectangle 1027"/>
          <p:cNvSpPr>
            <a:spLocks noGrp="1" noChangeArrowheads="1"/>
          </p:cNvSpPr>
          <p:nvPr>
            <p:ph type="body" idx="1"/>
          </p:nvPr>
        </p:nvSpPr>
        <p:spPr/>
        <p:txBody>
          <a:bodyPr/>
          <a:lstStyle/>
          <a:p>
            <a:r>
              <a:rPr lang="en-US" altLang="en-US" smtClean="0"/>
              <a:t>What’s the kernel for a 3x3 mean filter?</a:t>
            </a:r>
          </a:p>
          <a:p>
            <a:endParaRPr lang="en-US" altLang="en-US"/>
          </a:p>
        </p:txBody>
      </p:sp>
      <p:graphicFrame>
        <p:nvGraphicFramePr>
          <p:cNvPr id="25" name="Group 1030"/>
          <p:cNvGraphicFramePr>
            <a:graphicFrameLocks noGrp="1"/>
          </p:cNvGraphicFramePr>
          <p:nvPr>
            <p:extLst>
              <p:ext uri="{D42A27DB-BD31-4B8C-83A1-F6EECF244321}">
                <p14:modId xmlns:p14="http://schemas.microsoft.com/office/powerpoint/2010/main" val="2735661685"/>
              </p:ext>
            </p:extLst>
          </p:nvPr>
        </p:nvGraphicFramePr>
        <p:xfrm>
          <a:off x="1499682" y="1989497"/>
          <a:ext cx="3886206" cy="3349630"/>
        </p:xfrm>
        <a:graphic>
          <a:graphicData uri="http://schemas.openxmlformats.org/drawingml/2006/table">
            <a:tbl>
              <a:tblPr/>
              <a:tblGrid>
                <a:gridCol w="388939"/>
                <a:gridCol w="388937"/>
                <a:gridCol w="387351"/>
                <a:gridCol w="388939"/>
                <a:gridCol w="388937"/>
                <a:gridCol w="388939"/>
                <a:gridCol w="388937"/>
                <a:gridCol w="387351"/>
                <a:gridCol w="388939"/>
                <a:gridCol w="388937"/>
              </a:tblGrid>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r>
            </a:tbl>
          </a:graphicData>
        </a:graphic>
      </p:graphicFrame>
      <p:graphicFrame>
        <p:nvGraphicFramePr>
          <p:cNvPr id="26" name="Group 1153"/>
          <p:cNvGraphicFramePr>
            <a:graphicFrameLocks noGrp="1"/>
          </p:cNvGraphicFramePr>
          <p:nvPr>
            <p:extLst>
              <p:ext uri="{D42A27DB-BD31-4B8C-83A1-F6EECF244321}">
                <p14:modId xmlns:p14="http://schemas.microsoft.com/office/powerpoint/2010/main" val="2288310033"/>
              </p:ext>
            </p:extLst>
          </p:nvPr>
        </p:nvGraphicFramePr>
        <p:xfrm>
          <a:off x="6224073" y="3072172"/>
          <a:ext cx="1143000" cy="1050926"/>
        </p:xfrm>
        <a:graphic>
          <a:graphicData uri="http://schemas.openxmlformats.org/drawingml/2006/table">
            <a:tbl>
              <a:tblPr/>
              <a:tblGrid>
                <a:gridCol w="381000"/>
                <a:gridCol w="381000"/>
                <a:gridCol w="381000"/>
              </a:tblGrid>
              <a:tr h="38100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endParaRPr kumimoji="0" lang="en-US" altLang="en-US" sz="1400" b="0" i="0" u="none" strike="noStrike" cap="none" normalizeH="0" baseline="0" smtClean="0">
                        <a:ln>
                          <a:noFill/>
                        </a:ln>
                        <a:solidFill>
                          <a:schemeClr val="tx1"/>
                        </a:solidFill>
                        <a:effectLst/>
                        <a:latin typeface="Myriad Roman" pitchFamily="34" charset="0"/>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 name="Picture 1171" descr="txp_fig.bmp"/>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042723" y="5489934"/>
            <a:ext cx="9525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1172"/>
          <p:cNvSpPr>
            <a:spLocks noChangeArrowheads="1"/>
          </p:cNvSpPr>
          <p:nvPr/>
        </p:nvSpPr>
        <p:spPr bwMode="auto">
          <a:xfrm>
            <a:off x="1880673" y="4337449"/>
            <a:ext cx="1168400" cy="1004887"/>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p>
            <a:endParaRPr lang="en-US"/>
          </a:p>
        </p:txBody>
      </p:sp>
      <p:sp>
        <p:nvSpPr>
          <p:cNvPr id="29" name="Rectangle 1173"/>
          <p:cNvSpPr>
            <a:spLocks noChangeArrowheads="1"/>
          </p:cNvSpPr>
          <p:nvPr/>
        </p:nvSpPr>
        <p:spPr bwMode="auto">
          <a:xfrm>
            <a:off x="6227298" y="3065821"/>
            <a:ext cx="1139825" cy="10429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p>
            <a:endParaRPr lang="en-US"/>
          </a:p>
        </p:txBody>
      </p:sp>
      <p:pic>
        <p:nvPicPr>
          <p:cNvPr id="30" name="Picture 1175" descr="txp_fig.bmp"/>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274886" y="4280259"/>
            <a:ext cx="998539"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657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026"/>
          <p:cNvSpPr>
            <a:spLocks noGrp="1" noChangeArrowheads="1"/>
          </p:cNvSpPr>
          <p:nvPr>
            <p:ph type="title"/>
          </p:nvPr>
        </p:nvSpPr>
        <p:spPr/>
        <p:txBody>
          <a:bodyPr/>
          <a:lstStyle/>
          <a:p>
            <a:r>
              <a:rPr lang="en-US" altLang="en-US"/>
              <a:t>Gaussian Filtering</a:t>
            </a:r>
          </a:p>
        </p:txBody>
      </p:sp>
      <p:sp>
        <p:nvSpPr>
          <p:cNvPr id="241667" name="Rectangle 1027"/>
          <p:cNvSpPr>
            <a:spLocks noGrp="1" noChangeArrowheads="1"/>
          </p:cNvSpPr>
          <p:nvPr>
            <p:ph type="body" idx="1"/>
          </p:nvPr>
        </p:nvSpPr>
        <p:spPr/>
        <p:txBody>
          <a:bodyPr/>
          <a:lstStyle/>
          <a:p>
            <a:r>
              <a:rPr lang="en-US" altLang="en-US" dirty="0"/>
              <a:t>A Gaussian kernel gives less weight to pixels further from the center of the window</a:t>
            </a:r>
          </a:p>
          <a:p>
            <a:endParaRPr lang="en-US" altLang="en-US" dirty="0"/>
          </a:p>
          <a:p>
            <a:endParaRPr lang="en-US" altLang="en-US" dirty="0" smtClean="0"/>
          </a:p>
          <a:p>
            <a:endParaRPr lang="en-US" altLang="en-US" dirty="0"/>
          </a:p>
          <a:p>
            <a:endParaRPr lang="en-US" altLang="en-US" dirty="0"/>
          </a:p>
          <a:p>
            <a:endParaRPr lang="en-US" altLang="en-US" dirty="0"/>
          </a:p>
          <a:p>
            <a:endParaRPr lang="en-US" altLang="en-US" dirty="0"/>
          </a:p>
          <a:p>
            <a:endParaRPr lang="en-US" altLang="en-US" dirty="0"/>
          </a:p>
          <a:p>
            <a:r>
              <a:rPr lang="en-US" altLang="en-US" dirty="0"/>
              <a:t>This kernel is an approximation of a Gaussian function:</a:t>
            </a:r>
          </a:p>
        </p:txBody>
      </p:sp>
      <p:graphicFrame>
        <p:nvGraphicFramePr>
          <p:cNvPr id="241814" name="Object 1174"/>
          <p:cNvGraphicFramePr>
            <a:graphicFrameLocks/>
          </p:cNvGraphicFramePr>
          <p:nvPr>
            <p:extLst>
              <p:ext uri="{D42A27DB-BD31-4B8C-83A1-F6EECF244321}">
                <p14:modId xmlns:p14="http://schemas.microsoft.com/office/powerpoint/2010/main" val="1311296271"/>
              </p:ext>
            </p:extLst>
          </p:nvPr>
        </p:nvGraphicFramePr>
        <p:xfrm>
          <a:off x="4648200" y="4616045"/>
          <a:ext cx="2794000" cy="1293485"/>
        </p:xfrm>
        <a:graphic>
          <a:graphicData uri="http://schemas.openxmlformats.org/presentationml/2006/ole">
            <mc:AlternateContent xmlns:mc="http://schemas.openxmlformats.org/markup-compatibility/2006">
              <mc:Choice xmlns:v="urn:schemas-microsoft-com:vml" Requires="v">
                <p:oleObj spid="_x0000_s9244" name="Photo Editor Photo" r:id="rId7" imgW="2095793" imgH="1390844" progId="MSPhotoEd.3">
                  <p:embed/>
                </p:oleObj>
              </mc:Choice>
              <mc:Fallback>
                <p:oleObj name="Photo Editor Photo" r:id="rId7" imgW="2095793" imgH="1390844"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616045"/>
                        <a:ext cx="2794000" cy="129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41815" name="Picture 1175" descr="Edittex.bmp"/>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91117" y="5262771"/>
            <a:ext cx="3415861" cy="59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526" y="1905001"/>
            <a:ext cx="3087687" cy="303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6" name="Group 1151"/>
          <p:cNvGraphicFramePr>
            <a:graphicFrameLocks noGrp="1"/>
          </p:cNvGraphicFramePr>
          <p:nvPr>
            <p:extLst>
              <p:ext uri="{D42A27DB-BD31-4B8C-83A1-F6EECF244321}">
                <p14:modId xmlns:p14="http://schemas.microsoft.com/office/powerpoint/2010/main" val="4172690020"/>
              </p:ext>
            </p:extLst>
          </p:nvPr>
        </p:nvGraphicFramePr>
        <p:xfrm>
          <a:off x="5733389" y="2139952"/>
          <a:ext cx="1143000" cy="1050926"/>
        </p:xfrm>
        <a:graphic>
          <a:graphicData uri="http://schemas.openxmlformats.org/drawingml/2006/table">
            <a:tbl>
              <a:tblPr/>
              <a:tblGrid>
                <a:gridCol w="381000"/>
                <a:gridCol w="381000"/>
                <a:gridCol w="381000"/>
              </a:tblGrid>
              <a:tr h="381000">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dirty="0" smtClean="0">
                          <a:ln>
                            <a:noFill/>
                          </a:ln>
                          <a:solidFill>
                            <a:schemeClr val="tx1"/>
                          </a:solidFill>
                          <a:effectLst/>
                          <a:latin typeface="Myriad Roman" pitchFamily="34" charset="0"/>
                        </a:rPr>
                        <a:t>1</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2</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1</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2</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4</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dirty="0" smtClean="0">
                          <a:ln>
                            <a:noFill/>
                          </a:ln>
                          <a:solidFill>
                            <a:schemeClr val="tx1"/>
                          </a:solidFill>
                          <a:effectLst/>
                          <a:latin typeface="Myriad Roman" pitchFamily="34" charset="0"/>
                        </a:rPr>
                        <a:t>2</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4963">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smtClean="0">
                          <a:ln>
                            <a:noFill/>
                          </a:ln>
                          <a:solidFill>
                            <a:schemeClr val="tx1"/>
                          </a:solidFill>
                          <a:effectLst/>
                          <a:latin typeface="Myriad Roman" pitchFamily="34" charset="0"/>
                        </a:rPr>
                        <a:t>1</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dirty="0" smtClean="0">
                          <a:ln>
                            <a:noFill/>
                          </a:ln>
                          <a:solidFill>
                            <a:schemeClr val="tx1"/>
                          </a:solidFill>
                          <a:effectLst/>
                          <a:latin typeface="Myriad Roman" pitchFamily="34" charset="0"/>
                        </a:rPr>
                        <a:t>2</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50000"/>
                        </a:spcBef>
                        <a:spcAft>
                          <a:spcPct val="50000"/>
                        </a:spcAft>
                        <a:defRPr>
                          <a:solidFill>
                            <a:schemeClr val="tx1"/>
                          </a:solidFill>
                          <a:latin typeface="Myriad Roman" pitchFamily="34" charset="0"/>
                        </a:defRPr>
                      </a:lvl1pPr>
                      <a:lvl2pPr>
                        <a:spcBef>
                          <a:spcPct val="20000"/>
                        </a:spcBef>
                        <a:buFont typeface="Wingdings" pitchFamily="2" charset="2"/>
                        <a:defRPr>
                          <a:solidFill>
                            <a:schemeClr val="tx1"/>
                          </a:solidFill>
                          <a:latin typeface="Myriad Roman" pitchFamily="34" charset="0"/>
                        </a:defRPr>
                      </a:lvl2pPr>
                      <a:lvl3pPr>
                        <a:spcBef>
                          <a:spcPct val="20000"/>
                        </a:spcBef>
                        <a:defRPr sz="1600">
                          <a:solidFill>
                            <a:schemeClr val="tx1"/>
                          </a:solidFill>
                          <a:latin typeface="Myriad Roman" pitchFamily="34" charset="0"/>
                        </a:defRPr>
                      </a:lvl3pPr>
                      <a:lvl4pPr>
                        <a:spcBef>
                          <a:spcPct val="20000"/>
                        </a:spcBef>
                        <a:defRPr sz="1400">
                          <a:solidFill>
                            <a:schemeClr val="tx1"/>
                          </a:solidFill>
                          <a:latin typeface="Myriad Roman" pitchFamily="34" charset="0"/>
                        </a:defRPr>
                      </a:lvl4pPr>
                      <a:lvl5pPr>
                        <a:spcBef>
                          <a:spcPct val="20000"/>
                        </a:spcBef>
                        <a:defRPr sz="1400">
                          <a:solidFill>
                            <a:schemeClr val="tx1"/>
                          </a:solidFill>
                          <a:latin typeface="Myriad Roman" pitchFamily="34" charset="0"/>
                        </a:defRPr>
                      </a:lvl5pPr>
                      <a:lvl6pPr eaLnBrk="0" fontAlgn="base" hangingPunct="0">
                        <a:spcBef>
                          <a:spcPct val="20000"/>
                        </a:spcBef>
                        <a:spcAft>
                          <a:spcPct val="0"/>
                        </a:spcAft>
                        <a:defRPr sz="1400">
                          <a:solidFill>
                            <a:schemeClr val="tx1"/>
                          </a:solidFill>
                          <a:latin typeface="Myriad Roman" pitchFamily="34" charset="0"/>
                        </a:defRPr>
                      </a:lvl6pPr>
                      <a:lvl7pPr eaLnBrk="0" fontAlgn="base" hangingPunct="0">
                        <a:spcBef>
                          <a:spcPct val="20000"/>
                        </a:spcBef>
                        <a:spcAft>
                          <a:spcPct val="0"/>
                        </a:spcAft>
                        <a:defRPr sz="1400">
                          <a:solidFill>
                            <a:schemeClr val="tx1"/>
                          </a:solidFill>
                          <a:latin typeface="Myriad Roman" pitchFamily="34" charset="0"/>
                        </a:defRPr>
                      </a:lvl7pPr>
                      <a:lvl8pPr eaLnBrk="0" fontAlgn="base" hangingPunct="0">
                        <a:spcBef>
                          <a:spcPct val="20000"/>
                        </a:spcBef>
                        <a:spcAft>
                          <a:spcPct val="0"/>
                        </a:spcAft>
                        <a:defRPr sz="1400">
                          <a:solidFill>
                            <a:schemeClr val="tx1"/>
                          </a:solidFill>
                          <a:latin typeface="Myriad Roman" pitchFamily="34" charset="0"/>
                        </a:defRPr>
                      </a:lvl8pPr>
                      <a:lvl9pPr eaLnBrk="0" fontAlgn="base" hangingPunct="0">
                        <a:spcBef>
                          <a:spcPct val="20000"/>
                        </a:spcBef>
                        <a:spcAft>
                          <a:spcPct val="0"/>
                        </a:spcAft>
                        <a:defRPr sz="1400">
                          <a:solidFill>
                            <a:schemeClr val="tx1"/>
                          </a:solidFill>
                          <a:latin typeface="Myriad Roman" pitchFamily="34" charset="0"/>
                        </a:defRPr>
                      </a:lvl9pPr>
                    </a:lstStyle>
                    <a:p>
                      <a:pPr marL="0" marR="0" lvl="0" indent="0" algn="ctr" defTabSz="914400" rtl="0" eaLnBrk="0" fontAlgn="base" latinLnBrk="0" hangingPunct="0">
                        <a:lnSpc>
                          <a:spcPct val="100000"/>
                        </a:lnSpc>
                        <a:spcBef>
                          <a:spcPct val="50000"/>
                        </a:spcBef>
                        <a:spcAft>
                          <a:spcPct val="50000"/>
                        </a:spcAft>
                        <a:buClrTx/>
                        <a:buSzTx/>
                        <a:buFontTx/>
                        <a:buNone/>
                        <a:tabLst/>
                      </a:pPr>
                      <a:r>
                        <a:rPr kumimoji="0" lang="en-US" altLang="en-US" sz="1400" b="0" i="0" u="none" strike="noStrike" cap="none" normalizeH="0" baseline="0" dirty="0" smtClean="0">
                          <a:ln>
                            <a:noFill/>
                          </a:ln>
                          <a:solidFill>
                            <a:schemeClr val="tx1"/>
                          </a:solidFill>
                          <a:effectLst/>
                          <a:latin typeface="Myriad Roman" pitchFamily="34" charset="0"/>
                        </a:rPr>
                        <a:t>1</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 name="Rectangle 1171"/>
          <p:cNvSpPr>
            <a:spLocks noChangeArrowheads="1"/>
          </p:cNvSpPr>
          <p:nvPr/>
        </p:nvSpPr>
        <p:spPr bwMode="auto">
          <a:xfrm>
            <a:off x="5736608" y="2133601"/>
            <a:ext cx="1139825" cy="10429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p>
            <a:endParaRPr lang="en-US"/>
          </a:p>
        </p:txBody>
      </p:sp>
      <p:pic>
        <p:nvPicPr>
          <p:cNvPr id="28" name="Picture 1172" descr="txp_fig.bmp"/>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246041" y="2338388"/>
            <a:ext cx="411163" cy="69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173" descr="txp_fig.bmp"/>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784202" y="3348038"/>
            <a:ext cx="998539"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4834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n-US" altLang="en-US"/>
              <a:t>Gaussian Averaging</a:t>
            </a:r>
          </a:p>
        </p:txBody>
      </p:sp>
      <p:sp>
        <p:nvSpPr>
          <p:cNvPr id="249859" name="Rectangle 3"/>
          <p:cNvSpPr>
            <a:spLocks noGrp="1" noChangeArrowheads="1"/>
          </p:cNvSpPr>
          <p:nvPr>
            <p:ph type="body" idx="1"/>
          </p:nvPr>
        </p:nvSpPr>
        <p:spPr>
          <a:xfrm>
            <a:off x="711200" y="914400"/>
            <a:ext cx="4038600" cy="5600700"/>
          </a:xfrm>
        </p:spPr>
        <p:txBody>
          <a:bodyPr/>
          <a:lstStyle/>
          <a:p>
            <a:r>
              <a:rPr lang="en-US" altLang="en-US"/>
              <a:t>Rotationally symmetric.</a:t>
            </a:r>
          </a:p>
          <a:p>
            <a:r>
              <a:rPr lang="en-US" altLang="en-US"/>
              <a:t>Weights nearby pixels more than distant ones.</a:t>
            </a:r>
          </a:p>
          <a:p>
            <a:pPr lvl="1"/>
            <a:r>
              <a:rPr lang="en-US" altLang="en-US"/>
              <a:t>This makes sense as probabalistic inference.</a:t>
            </a:r>
          </a:p>
          <a:p>
            <a:pPr lvl="1">
              <a:buFont typeface="Wingdings" pitchFamily="2" charset="2"/>
              <a:buNone/>
            </a:pPr>
            <a:endParaRPr lang="en-US" altLang="en-US"/>
          </a:p>
        </p:txBody>
      </p:sp>
      <p:sp>
        <p:nvSpPr>
          <p:cNvPr id="249860" name="Rectangle 4"/>
          <p:cNvSpPr>
            <a:spLocks noChangeArrowheads="1"/>
          </p:cNvSpPr>
          <p:nvPr/>
        </p:nvSpPr>
        <p:spPr bwMode="auto">
          <a:xfrm>
            <a:off x="4800600" y="5105400"/>
            <a:ext cx="4114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a:spcBef>
                <a:spcPct val="50000"/>
              </a:spcBef>
              <a:spcAft>
                <a:spcPct val="50000"/>
              </a:spcAft>
              <a:tabLst>
                <a:tab pos="573088" algn="l"/>
              </a:tabLst>
              <a:defRPr>
                <a:solidFill>
                  <a:schemeClr val="tx1"/>
                </a:solidFill>
                <a:latin typeface="Myriad Roman" pitchFamily="34" charset="0"/>
              </a:defRPr>
            </a:lvl1pPr>
            <a:lvl2pPr marL="573088" indent="-341313">
              <a:spcBef>
                <a:spcPct val="20000"/>
              </a:spcBef>
              <a:buFont typeface="Wingdings" pitchFamily="2" charset="2"/>
              <a:buChar char="w"/>
              <a:tabLst>
                <a:tab pos="573088" algn="l"/>
              </a:tabLst>
              <a:defRPr>
                <a:solidFill>
                  <a:schemeClr val="tx1"/>
                </a:solidFill>
                <a:latin typeface="Myriad Roman" pitchFamily="34" charset="0"/>
              </a:defRPr>
            </a:lvl2pPr>
            <a:lvl3pPr marL="915988" indent="-228600">
              <a:spcBef>
                <a:spcPct val="20000"/>
              </a:spcBef>
              <a:buChar char="•"/>
              <a:tabLst>
                <a:tab pos="573088" algn="l"/>
              </a:tabLst>
              <a:defRPr sz="1600">
                <a:solidFill>
                  <a:schemeClr val="tx1"/>
                </a:solidFill>
                <a:latin typeface="Myriad Roman" pitchFamily="34" charset="0"/>
              </a:defRPr>
            </a:lvl3pPr>
            <a:lvl4pPr marL="1368425" indent="-222250">
              <a:spcBef>
                <a:spcPct val="20000"/>
              </a:spcBef>
              <a:buChar char="–"/>
              <a:tabLst>
                <a:tab pos="573088" algn="l"/>
              </a:tabLst>
              <a:defRPr sz="1400">
                <a:solidFill>
                  <a:schemeClr val="tx1"/>
                </a:solidFill>
                <a:latin typeface="Myriad Roman" pitchFamily="34" charset="0"/>
              </a:defRPr>
            </a:lvl4pPr>
            <a:lvl5pPr marL="1830388" indent="-230188">
              <a:spcBef>
                <a:spcPct val="20000"/>
              </a:spcBef>
              <a:buChar char="»"/>
              <a:tabLst>
                <a:tab pos="573088" algn="l"/>
              </a:tabLst>
              <a:defRPr sz="1400">
                <a:solidFill>
                  <a:schemeClr val="tx1"/>
                </a:solidFill>
                <a:latin typeface="Myriad Roman" pitchFamily="34" charset="0"/>
              </a:defRPr>
            </a:lvl5pPr>
            <a:lvl6pPr marL="22875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6pPr>
            <a:lvl7pPr marL="27447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7pPr>
            <a:lvl8pPr marL="32019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8pPr>
            <a:lvl9pPr marL="36591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9pPr>
          </a:lstStyle>
          <a:p>
            <a:pPr defTabSz="913010" eaLnBrk="0" fontAlgn="base" hangingPunct="0"/>
            <a:r>
              <a:rPr lang="en-US" altLang="en-US" smtClean="0">
                <a:solidFill>
                  <a:srgbClr val="000000"/>
                </a:solidFill>
              </a:rPr>
              <a:t>A Gaussian gives a good model of a fuzzy blob</a:t>
            </a:r>
          </a:p>
        </p:txBody>
      </p:sp>
      <p:pic>
        <p:nvPicPr>
          <p:cNvPr id="249861"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38" y="1828800"/>
            <a:ext cx="4070351" cy="2399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787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Picture 2"/>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13" y="1885953"/>
            <a:ext cx="2946399" cy="2305048"/>
          </a:xfrm>
          <a:prstGeom prst="rect">
            <a:avLst/>
          </a:prstGeom>
          <a:noFill/>
          <a:extLst>
            <a:ext uri="{909E8E84-426E-40DD-AFC4-6F175D3DCCD1}">
              <a14:hiddenFill xmlns:a14="http://schemas.microsoft.com/office/drawing/2010/main">
                <a:solidFill>
                  <a:srgbClr val="FFFFFF"/>
                </a:solidFill>
              </a14:hiddenFill>
            </a:ext>
          </a:extLst>
        </p:spPr>
      </p:pic>
      <p:sp>
        <p:nvSpPr>
          <p:cNvPr id="250884" name="Rectangle 4"/>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nchor="ctr"/>
          <a:lstStyle>
            <a:lvl1pPr>
              <a:defRPr sz="2800" b="1">
                <a:solidFill>
                  <a:schemeClr val="tx2"/>
                </a:solidFill>
                <a:latin typeface="Myriad Roman" pitchFamily="34" charset="0"/>
              </a:defRPr>
            </a:lvl1pPr>
            <a:lvl2pPr>
              <a:defRPr sz="2800" b="1">
                <a:solidFill>
                  <a:schemeClr val="tx2"/>
                </a:solidFill>
                <a:latin typeface="Myriad Roman" pitchFamily="34" charset="0"/>
              </a:defRPr>
            </a:lvl2pPr>
            <a:lvl3pPr>
              <a:defRPr sz="2800" b="1">
                <a:solidFill>
                  <a:schemeClr val="tx2"/>
                </a:solidFill>
                <a:latin typeface="Myriad Roman" pitchFamily="34" charset="0"/>
              </a:defRPr>
            </a:lvl3pPr>
            <a:lvl4pPr>
              <a:defRPr sz="2800" b="1">
                <a:solidFill>
                  <a:schemeClr val="tx2"/>
                </a:solidFill>
                <a:latin typeface="Myriad Roman" pitchFamily="34" charset="0"/>
              </a:defRPr>
            </a:lvl4pPr>
            <a:lvl5pPr>
              <a:defRPr sz="2800" b="1">
                <a:solidFill>
                  <a:schemeClr val="tx2"/>
                </a:solidFill>
                <a:latin typeface="Myriad Roman" pitchFamily="34" charset="0"/>
              </a:defRPr>
            </a:lvl5pPr>
            <a:lvl6pPr marL="457200" eaLnBrk="0" fontAlgn="base" hangingPunct="0">
              <a:spcBef>
                <a:spcPct val="0"/>
              </a:spcBef>
              <a:spcAft>
                <a:spcPct val="0"/>
              </a:spcAft>
              <a:defRPr sz="2800" b="1">
                <a:solidFill>
                  <a:schemeClr val="tx2"/>
                </a:solidFill>
                <a:latin typeface="Myriad Roman" pitchFamily="34" charset="0"/>
              </a:defRPr>
            </a:lvl6pPr>
            <a:lvl7pPr marL="914400" eaLnBrk="0" fontAlgn="base" hangingPunct="0">
              <a:spcBef>
                <a:spcPct val="0"/>
              </a:spcBef>
              <a:spcAft>
                <a:spcPct val="0"/>
              </a:spcAft>
              <a:defRPr sz="2800" b="1">
                <a:solidFill>
                  <a:schemeClr val="tx2"/>
                </a:solidFill>
                <a:latin typeface="Myriad Roman" pitchFamily="34" charset="0"/>
              </a:defRPr>
            </a:lvl7pPr>
            <a:lvl8pPr marL="1371600" eaLnBrk="0" fontAlgn="base" hangingPunct="0">
              <a:spcBef>
                <a:spcPct val="0"/>
              </a:spcBef>
              <a:spcAft>
                <a:spcPct val="0"/>
              </a:spcAft>
              <a:defRPr sz="2800" b="1">
                <a:solidFill>
                  <a:schemeClr val="tx2"/>
                </a:solidFill>
                <a:latin typeface="Myriad Roman" pitchFamily="34" charset="0"/>
              </a:defRPr>
            </a:lvl8pPr>
            <a:lvl9pPr marL="1828800" eaLnBrk="0" fontAlgn="base" hangingPunct="0">
              <a:spcBef>
                <a:spcPct val="0"/>
              </a:spcBef>
              <a:spcAft>
                <a:spcPct val="0"/>
              </a:spcAft>
              <a:defRPr sz="2800" b="1">
                <a:solidFill>
                  <a:schemeClr val="tx2"/>
                </a:solidFill>
                <a:latin typeface="Myriad Roman" pitchFamily="34" charset="0"/>
              </a:defRPr>
            </a:lvl9pPr>
          </a:lstStyle>
          <a:p>
            <a:pPr defTabSz="913010" eaLnBrk="0" fontAlgn="base" hangingPunct="0">
              <a:spcBef>
                <a:spcPct val="0"/>
              </a:spcBef>
              <a:spcAft>
                <a:spcPct val="0"/>
              </a:spcAft>
            </a:pPr>
            <a:r>
              <a:rPr lang="en-US" altLang="en-US" smtClean="0">
                <a:solidFill>
                  <a:srgbClr val="000000"/>
                </a:solidFill>
              </a:rPr>
              <a:t>An Isotropic Gaussian</a:t>
            </a:r>
          </a:p>
        </p:txBody>
      </p:sp>
      <p:sp>
        <p:nvSpPr>
          <p:cNvPr id="250885" name="Rectangle 5"/>
          <p:cNvSpPr>
            <a:spLocks noChangeArrowheads="1"/>
          </p:cNvSpPr>
          <p:nvPr/>
        </p:nvSpPr>
        <p:spPr bwMode="auto">
          <a:xfrm>
            <a:off x="5689600" y="1371600"/>
            <a:ext cx="3073400" cy="411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a:spcBef>
                <a:spcPct val="50000"/>
              </a:spcBef>
              <a:spcAft>
                <a:spcPct val="50000"/>
              </a:spcAft>
              <a:tabLst>
                <a:tab pos="573088" algn="l"/>
              </a:tabLst>
              <a:defRPr>
                <a:solidFill>
                  <a:schemeClr val="tx1"/>
                </a:solidFill>
                <a:latin typeface="Myriad Roman" pitchFamily="34" charset="0"/>
              </a:defRPr>
            </a:lvl1pPr>
            <a:lvl2pPr marL="573088" indent="-341313">
              <a:spcBef>
                <a:spcPct val="20000"/>
              </a:spcBef>
              <a:buFont typeface="Wingdings" pitchFamily="2" charset="2"/>
              <a:buChar char="w"/>
              <a:tabLst>
                <a:tab pos="573088" algn="l"/>
              </a:tabLst>
              <a:defRPr>
                <a:solidFill>
                  <a:schemeClr val="tx1"/>
                </a:solidFill>
                <a:latin typeface="Myriad Roman" pitchFamily="34" charset="0"/>
              </a:defRPr>
            </a:lvl2pPr>
            <a:lvl3pPr marL="915988" indent="-228600">
              <a:spcBef>
                <a:spcPct val="20000"/>
              </a:spcBef>
              <a:buChar char="•"/>
              <a:tabLst>
                <a:tab pos="573088" algn="l"/>
              </a:tabLst>
              <a:defRPr sz="1600">
                <a:solidFill>
                  <a:schemeClr val="tx1"/>
                </a:solidFill>
                <a:latin typeface="Myriad Roman" pitchFamily="34" charset="0"/>
              </a:defRPr>
            </a:lvl3pPr>
            <a:lvl4pPr marL="1368425" indent="-222250">
              <a:spcBef>
                <a:spcPct val="20000"/>
              </a:spcBef>
              <a:buChar char="–"/>
              <a:tabLst>
                <a:tab pos="573088" algn="l"/>
              </a:tabLst>
              <a:defRPr sz="1400">
                <a:solidFill>
                  <a:schemeClr val="tx1"/>
                </a:solidFill>
                <a:latin typeface="Myriad Roman" pitchFamily="34" charset="0"/>
              </a:defRPr>
            </a:lvl4pPr>
            <a:lvl5pPr marL="1830388" indent="-230188">
              <a:spcBef>
                <a:spcPct val="20000"/>
              </a:spcBef>
              <a:buChar char="»"/>
              <a:tabLst>
                <a:tab pos="573088" algn="l"/>
              </a:tabLst>
              <a:defRPr sz="1400">
                <a:solidFill>
                  <a:schemeClr val="tx1"/>
                </a:solidFill>
                <a:latin typeface="Myriad Roman" pitchFamily="34" charset="0"/>
              </a:defRPr>
            </a:lvl5pPr>
            <a:lvl6pPr marL="22875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6pPr>
            <a:lvl7pPr marL="27447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7pPr>
            <a:lvl8pPr marL="32019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8pPr>
            <a:lvl9pPr marL="3659188" indent="-230188" eaLnBrk="0" fontAlgn="base" hangingPunct="0">
              <a:spcBef>
                <a:spcPct val="20000"/>
              </a:spcBef>
              <a:spcAft>
                <a:spcPct val="0"/>
              </a:spcAft>
              <a:buChar char="»"/>
              <a:tabLst>
                <a:tab pos="573088" algn="l"/>
              </a:tabLst>
              <a:defRPr sz="1400">
                <a:solidFill>
                  <a:schemeClr val="tx1"/>
                </a:solidFill>
                <a:latin typeface="Myriad Roman" pitchFamily="34" charset="0"/>
              </a:defRPr>
            </a:lvl9pPr>
          </a:lstStyle>
          <a:p>
            <a:pPr defTabSz="913010" eaLnBrk="0" fontAlgn="base" hangingPunct="0"/>
            <a:r>
              <a:rPr lang="en-US" altLang="en-US" smtClean="0">
                <a:solidFill>
                  <a:srgbClr val="000000"/>
                </a:solidFill>
              </a:rPr>
              <a:t>The picture shows a smoothing kernel proportional to            </a:t>
            </a:r>
          </a:p>
          <a:p>
            <a:pPr defTabSz="913010" eaLnBrk="0" fontAlgn="base" hangingPunct="0"/>
            <a:endParaRPr lang="en-US" altLang="en-US" smtClean="0">
              <a:solidFill>
                <a:srgbClr val="000000"/>
              </a:solidFill>
            </a:endParaRPr>
          </a:p>
          <a:p>
            <a:pPr defTabSz="913010" eaLnBrk="0" fontAlgn="base" hangingPunct="0"/>
            <a:endParaRPr lang="en-US" altLang="en-US" smtClean="0">
              <a:solidFill>
                <a:srgbClr val="000000"/>
              </a:solidFill>
            </a:endParaRPr>
          </a:p>
          <a:p>
            <a:pPr defTabSz="913010" eaLnBrk="0" fontAlgn="base" hangingPunct="0"/>
            <a:endParaRPr lang="en-US" altLang="en-US" smtClean="0">
              <a:solidFill>
                <a:srgbClr val="000000"/>
              </a:solidFill>
            </a:endParaRPr>
          </a:p>
          <a:p>
            <a:pPr defTabSz="913010" eaLnBrk="0" fontAlgn="base" hangingPunct="0"/>
            <a:r>
              <a:rPr lang="en-US" altLang="en-US" smtClean="0">
                <a:solidFill>
                  <a:srgbClr val="000000"/>
                </a:solidFill>
              </a:rPr>
              <a:t>(which is a reasonable model of a circularly symmetric fuzzy blob)</a:t>
            </a:r>
          </a:p>
        </p:txBody>
      </p:sp>
      <p:pic>
        <p:nvPicPr>
          <p:cNvPr id="2508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9604" y="2571765"/>
            <a:ext cx="3014133" cy="771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70625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ltLang="en-US"/>
              <a:t>Mean vs. Gaussian filtering</a:t>
            </a:r>
          </a:p>
        </p:txBody>
      </p:sp>
      <p:graphicFrame>
        <p:nvGraphicFramePr>
          <p:cNvPr id="243716" name="Object 4"/>
          <p:cNvGraphicFramePr>
            <a:graphicFrameLocks/>
          </p:cNvGraphicFramePr>
          <p:nvPr>
            <p:extLst>
              <p:ext uri="{D42A27DB-BD31-4B8C-83A1-F6EECF244321}">
                <p14:modId xmlns:p14="http://schemas.microsoft.com/office/powerpoint/2010/main" val="1394030136"/>
              </p:ext>
            </p:extLst>
          </p:nvPr>
        </p:nvGraphicFramePr>
        <p:xfrm>
          <a:off x="990600" y="1143000"/>
          <a:ext cx="6738285" cy="5251390"/>
        </p:xfrm>
        <a:graphic>
          <a:graphicData uri="http://schemas.openxmlformats.org/presentationml/2006/ole">
            <mc:AlternateContent xmlns:mc="http://schemas.openxmlformats.org/markup-compatibility/2006">
              <mc:Choice xmlns:v="urn:schemas-microsoft-com:vml" Requires="v">
                <p:oleObj spid="_x0000_s11287" name="Photo Editor Photo" r:id="rId3" imgW="3828571" imgH="3572374" progId="MSPhotoEd.3">
                  <p:embed/>
                </p:oleObj>
              </mc:Choice>
              <mc:Fallback>
                <p:oleObj name="Photo Editor Photo" r:id="rId3" imgW="3828571" imgH="3572374"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143000"/>
                        <a:ext cx="6738285" cy="5251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32654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685800" y="241770"/>
            <a:ext cx="7772400" cy="430887"/>
          </a:xfrm>
          <a:prstGeom prst="rect">
            <a:avLst/>
          </a:prstGeom>
        </p:spPr>
        <p:txBody>
          <a:bodyPr vert="horz" wrap="square" lIns="0" tIns="0" rIns="0" bIns="0" rtlCol="0">
            <a:spAutoFit/>
          </a:bodyPr>
          <a:lstStyle/>
          <a:p>
            <a:pPr marL="352770"/>
            <a:r>
              <a:rPr dirty="0"/>
              <a:t>How</a:t>
            </a:r>
            <a:r>
              <a:rPr spc="-4" dirty="0"/>
              <a:t> </a:t>
            </a:r>
            <a:r>
              <a:rPr spc="-22" dirty="0"/>
              <a:t>b</a:t>
            </a:r>
            <a:r>
              <a:rPr spc="-13" dirty="0"/>
              <a:t>ig</a:t>
            </a:r>
            <a:r>
              <a:rPr spc="-4" dirty="0"/>
              <a:t> </a:t>
            </a:r>
            <a:r>
              <a:rPr dirty="0"/>
              <a:t>s</a:t>
            </a:r>
            <a:r>
              <a:rPr spc="-18" dirty="0"/>
              <a:t>hould</a:t>
            </a:r>
            <a:r>
              <a:rPr spc="-4" dirty="0"/>
              <a:t> </a:t>
            </a:r>
            <a:r>
              <a:rPr dirty="0"/>
              <a:t>t</a:t>
            </a:r>
            <a:r>
              <a:rPr spc="-18" dirty="0"/>
              <a:t>h</a:t>
            </a:r>
            <a:r>
              <a:rPr dirty="0"/>
              <a:t>e</a:t>
            </a:r>
            <a:r>
              <a:rPr spc="-4" dirty="0"/>
              <a:t> </a:t>
            </a:r>
            <a:r>
              <a:rPr spc="-31" dirty="0"/>
              <a:t>m</a:t>
            </a:r>
            <a:r>
              <a:rPr spc="-18" dirty="0"/>
              <a:t>a</a:t>
            </a:r>
            <a:r>
              <a:rPr dirty="0"/>
              <a:t>sk</a:t>
            </a:r>
            <a:r>
              <a:rPr spc="-4" dirty="0"/>
              <a:t> </a:t>
            </a:r>
            <a:r>
              <a:rPr spc="-22" dirty="0"/>
              <a:t>b</a:t>
            </a:r>
            <a:r>
              <a:rPr dirty="0"/>
              <a:t>e</a:t>
            </a:r>
            <a:r>
              <a:rPr spc="-18" dirty="0"/>
              <a:t>?</a:t>
            </a:r>
          </a:p>
        </p:txBody>
      </p:sp>
      <p:sp>
        <p:nvSpPr>
          <p:cNvPr id="10" name="object 10"/>
          <p:cNvSpPr txBox="1"/>
          <p:nvPr/>
        </p:nvSpPr>
        <p:spPr>
          <a:xfrm>
            <a:off x="1110675" y="1613898"/>
            <a:ext cx="6195291" cy="1867178"/>
          </a:xfrm>
          <a:prstGeom prst="rect">
            <a:avLst/>
          </a:prstGeom>
        </p:spPr>
        <p:txBody>
          <a:bodyPr vert="horz" wrap="square" lIns="0" tIns="0" rIns="0" bIns="0" rtlCol="0">
            <a:spAutoFit/>
          </a:bodyPr>
          <a:lstStyle/>
          <a:p>
            <a:pPr marL="318631" marR="4559" indent="-307250">
              <a:buClr>
                <a:srgbClr val="3333CC"/>
              </a:buClr>
              <a:buSzPct val="60000"/>
              <a:buFont typeface="Wingdings"/>
              <a:buChar char=""/>
              <a:tabLst>
                <a:tab pos="318631" algn="l"/>
              </a:tabLst>
            </a:pPr>
            <a:r>
              <a:rPr spc="-13" dirty="0">
                <a:latin typeface="Tahoma"/>
                <a:cs typeface="Tahoma"/>
              </a:rPr>
              <a:t>The</a:t>
            </a:r>
            <a:r>
              <a:rPr spc="-4" dirty="0">
                <a:latin typeface="Tahoma"/>
                <a:cs typeface="Tahoma"/>
              </a:rPr>
              <a:t> </a:t>
            </a:r>
            <a:r>
              <a:rPr dirty="0">
                <a:latin typeface="Tahoma"/>
                <a:cs typeface="Tahoma"/>
              </a:rPr>
              <a:t>st</a:t>
            </a:r>
            <a:r>
              <a:rPr spc="-9" dirty="0">
                <a:latin typeface="Tahoma"/>
                <a:cs typeface="Tahoma"/>
              </a:rPr>
              <a:t>d.</a:t>
            </a:r>
            <a:r>
              <a:rPr spc="-4" dirty="0">
                <a:latin typeface="Tahoma"/>
                <a:cs typeface="Tahoma"/>
              </a:rPr>
              <a:t> </a:t>
            </a:r>
            <a:r>
              <a:rPr spc="-13" dirty="0">
                <a:latin typeface="Tahoma"/>
                <a:cs typeface="Tahoma"/>
              </a:rPr>
              <a:t>d</a:t>
            </a:r>
            <a:r>
              <a:rPr dirty="0">
                <a:latin typeface="Tahoma"/>
                <a:cs typeface="Tahoma"/>
              </a:rPr>
              <a:t>ev</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G</a:t>
            </a:r>
            <a:r>
              <a:rPr spc="-13" dirty="0">
                <a:latin typeface="Tahoma"/>
                <a:cs typeface="Tahoma"/>
              </a:rPr>
              <a:t>au</a:t>
            </a:r>
            <a:r>
              <a:rPr dirty="0">
                <a:latin typeface="Tahoma"/>
                <a:cs typeface="Tahoma"/>
              </a:rPr>
              <a:t>ss</a:t>
            </a:r>
            <a:r>
              <a:rPr spc="-9" dirty="0">
                <a:latin typeface="Tahoma"/>
                <a:cs typeface="Tahoma"/>
              </a:rPr>
              <a:t>ian</a:t>
            </a:r>
            <a:r>
              <a:rPr spc="-4" dirty="0">
                <a:latin typeface="Tahoma"/>
                <a:cs typeface="Tahoma"/>
              </a:rPr>
              <a:t> </a:t>
            </a:r>
            <a:r>
              <a:rPr dirty="0">
                <a:latin typeface="Symbol"/>
                <a:cs typeface="Symbol"/>
              </a:rPr>
              <a:t></a:t>
            </a:r>
            <a:r>
              <a:rPr spc="112" dirty="0">
                <a:latin typeface="Times New Roman"/>
                <a:cs typeface="Times New Roman"/>
              </a:rPr>
              <a:t> </a:t>
            </a:r>
            <a:r>
              <a:rPr spc="-13" dirty="0">
                <a:latin typeface="Tahoma"/>
                <a:cs typeface="Tahoma"/>
              </a:rPr>
              <a:t>d</a:t>
            </a:r>
            <a:r>
              <a:rPr dirty="0">
                <a:latin typeface="Tahoma"/>
                <a:cs typeface="Tahoma"/>
              </a:rPr>
              <a:t>eter</a:t>
            </a:r>
            <a:r>
              <a:rPr spc="-13" dirty="0">
                <a:latin typeface="Tahoma"/>
                <a:cs typeface="Tahoma"/>
              </a:rPr>
              <a:t>min</a:t>
            </a:r>
            <a:r>
              <a:rPr dirty="0">
                <a:latin typeface="Tahoma"/>
                <a:cs typeface="Tahoma"/>
              </a:rPr>
              <a:t>es</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13" dirty="0">
                <a:latin typeface="Tahoma"/>
                <a:cs typeface="Tahoma"/>
              </a:rPr>
              <a:t>amoun</a:t>
            </a:r>
            <a:r>
              <a:rPr dirty="0">
                <a:latin typeface="Tahoma"/>
                <a:cs typeface="Tahoma"/>
              </a:rPr>
              <a:t>t</a:t>
            </a:r>
            <a:r>
              <a:rPr spc="-4" dirty="0">
                <a:latin typeface="Tahoma"/>
                <a:cs typeface="Tahoma"/>
              </a:rPr>
              <a:t> </a:t>
            </a:r>
            <a:r>
              <a:rPr dirty="0">
                <a:latin typeface="Tahoma"/>
                <a:cs typeface="Tahoma"/>
              </a:rPr>
              <a:t>of s</a:t>
            </a:r>
            <a:r>
              <a:rPr spc="-18" dirty="0">
                <a:latin typeface="Tahoma"/>
                <a:cs typeface="Tahoma"/>
              </a:rPr>
              <a:t>m</a:t>
            </a:r>
            <a:r>
              <a:rPr dirty="0">
                <a:latin typeface="Tahoma"/>
                <a:cs typeface="Tahoma"/>
              </a:rPr>
              <a:t>oot</a:t>
            </a:r>
            <a:r>
              <a:rPr spc="-9" dirty="0">
                <a:latin typeface="Tahoma"/>
                <a:cs typeface="Tahoma"/>
              </a:rPr>
              <a:t>hing.</a:t>
            </a:r>
            <a:endParaRPr dirty="0">
              <a:latin typeface="Tahoma"/>
              <a:cs typeface="Tahoma"/>
            </a:endParaRPr>
          </a:p>
          <a:p>
            <a:pPr marL="318631" indent="-307250">
              <a:spcBef>
                <a:spcPts val="431"/>
              </a:spcBef>
              <a:buClr>
                <a:srgbClr val="3333CC"/>
              </a:buClr>
              <a:buSzPct val="60000"/>
              <a:buFont typeface="Wingdings"/>
              <a:buChar char=""/>
              <a:tabLst>
                <a:tab pos="318631" algn="l"/>
              </a:tabLst>
            </a:pPr>
            <a:r>
              <a:rPr spc="-13" dirty="0">
                <a:latin typeface="Tahoma"/>
                <a:cs typeface="Tahoma"/>
              </a:rPr>
              <a:t>The</a:t>
            </a:r>
            <a:r>
              <a:rPr spc="-4" dirty="0">
                <a:latin typeface="Tahoma"/>
                <a:cs typeface="Tahoma"/>
              </a:rPr>
              <a:t> </a:t>
            </a:r>
            <a:r>
              <a:rPr dirty="0">
                <a:latin typeface="Tahoma"/>
                <a:cs typeface="Tahoma"/>
              </a:rPr>
              <a:t>s</a:t>
            </a:r>
            <a:r>
              <a:rPr spc="-13" dirty="0">
                <a:latin typeface="Tahoma"/>
                <a:cs typeface="Tahoma"/>
              </a:rPr>
              <a:t>ampl</a:t>
            </a:r>
            <a:r>
              <a:rPr dirty="0">
                <a:latin typeface="Tahoma"/>
                <a:cs typeface="Tahoma"/>
              </a:rPr>
              <a:t>es</a:t>
            </a:r>
            <a:r>
              <a:rPr spc="-4" dirty="0">
                <a:latin typeface="Tahoma"/>
                <a:cs typeface="Tahoma"/>
              </a:rPr>
              <a:t> </a:t>
            </a:r>
            <a:r>
              <a:rPr dirty="0">
                <a:latin typeface="Tahoma"/>
                <a:cs typeface="Tahoma"/>
              </a:rPr>
              <a:t>s</a:t>
            </a:r>
            <a:r>
              <a:rPr spc="-9" dirty="0">
                <a:latin typeface="Tahoma"/>
                <a:cs typeface="Tahoma"/>
              </a:rPr>
              <a:t>hould</a:t>
            </a:r>
            <a:r>
              <a:rPr spc="-4" dirty="0">
                <a:latin typeface="Tahoma"/>
                <a:cs typeface="Tahoma"/>
              </a:rPr>
              <a:t> </a:t>
            </a:r>
            <a:r>
              <a:rPr spc="-13" dirty="0">
                <a:latin typeface="Tahoma"/>
                <a:cs typeface="Tahoma"/>
              </a:rPr>
              <a:t>ad</a:t>
            </a:r>
            <a:r>
              <a:rPr dirty="0">
                <a:latin typeface="Tahoma"/>
                <a:cs typeface="Tahoma"/>
              </a:rPr>
              <a:t>e</a:t>
            </a:r>
            <a:r>
              <a:rPr spc="-13" dirty="0">
                <a:latin typeface="Tahoma"/>
                <a:cs typeface="Tahoma"/>
              </a:rPr>
              <a:t>qua</a:t>
            </a:r>
            <a:r>
              <a:rPr dirty="0">
                <a:latin typeface="Tahoma"/>
                <a:cs typeface="Tahoma"/>
              </a:rPr>
              <a:t>te</a:t>
            </a:r>
            <a:r>
              <a:rPr spc="-4" dirty="0">
                <a:latin typeface="Tahoma"/>
                <a:cs typeface="Tahoma"/>
              </a:rPr>
              <a:t>l</a:t>
            </a:r>
            <a:r>
              <a:rPr dirty="0">
                <a:latin typeface="Tahoma"/>
                <a:cs typeface="Tahoma"/>
              </a:rPr>
              <a:t>y</a:t>
            </a:r>
            <a:r>
              <a:rPr spc="-4" dirty="0">
                <a:latin typeface="Tahoma"/>
                <a:cs typeface="Tahoma"/>
              </a:rPr>
              <a:t> </a:t>
            </a:r>
            <a:r>
              <a:rPr dirty="0">
                <a:latin typeface="Tahoma"/>
                <a:cs typeface="Tahoma"/>
              </a:rPr>
              <a:t>re</a:t>
            </a:r>
            <a:r>
              <a:rPr spc="-13" dirty="0">
                <a:latin typeface="Tahoma"/>
                <a:cs typeface="Tahoma"/>
              </a:rPr>
              <a:t>p</a:t>
            </a:r>
            <a:r>
              <a:rPr dirty="0">
                <a:latin typeface="Tahoma"/>
                <a:cs typeface="Tahoma"/>
              </a:rPr>
              <a:t>rese</a:t>
            </a:r>
            <a:r>
              <a:rPr spc="-13" dirty="0">
                <a:latin typeface="Tahoma"/>
                <a:cs typeface="Tahoma"/>
              </a:rPr>
              <a:t>n</a:t>
            </a:r>
            <a:r>
              <a:rPr dirty="0">
                <a:latin typeface="Tahoma"/>
                <a:cs typeface="Tahoma"/>
              </a:rPr>
              <a:t>t</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G</a:t>
            </a:r>
            <a:r>
              <a:rPr spc="-13" dirty="0">
                <a:latin typeface="Tahoma"/>
                <a:cs typeface="Tahoma"/>
              </a:rPr>
              <a:t>au</a:t>
            </a:r>
            <a:r>
              <a:rPr dirty="0">
                <a:latin typeface="Tahoma"/>
                <a:cs typeface="Tahoma"/>
              </a:rPr>
              <a:t>ss</a:t>
            </a:r>
            <a:r>
              <a:rPr spc="-9" dirty="0">
                <a:latin typeface="Tahoma"/>
                <a:cs typeface="Tahoma"/>
              </a:rPr>
              <a:t>ian</a:t>
            </a:r>
            <a:endParaRPr dirty="0">
              <a:latin typeface="Tahoma"/>
              <a:cs typeface="Tahoma"/>
            </a:endParaRPr>
          </a:p>
          <a:p>
            <a:pPr marL="318631" indent="-307250">
              <a:spcBef>
                <a:spcPts val="359"/>
              </a:spcBef>
              <a:buClr>
                <a:srgbClr val="3333CC"/>
              </a:buClr>
              <a:buSzPct val="60000"/>
              <a:buFont typeface="Wingdings"/>
              <a:buChar char=""/>
              <a:tabLst>
                <a:tab pos="318631" algn="l"/>
              </a:tabLst>
            </a:pPr>
            <a:r>
              <a:rPr dirty="0">
                <a:latin typeface="Tahoma"/>
                <a:cs typeface="Tahoma"/>
              </a:rPr>
              <a:t>For</a:t>
            </a:r>
            <a:r>
              <a:rPr spc="-4" dirty="0">
                <a:latin typeface="Tahoma"/>
                <a:cs typeface="Tahoma"/>
              </a:rPr>
              <a:t> </a:t>
            </a:r>
            <a:r>
              <a:rPr spc="-13" dirty="0">
                <a:latin typeface="Tahoma"/>
                <a:cs typeface="Tahoma"/>
              </a:rPr>
              <a:t>a</a:t>
            </a:r>
            <a:r>
              <a:rPr spc="-4" dirty="0">
                <a:latin typeface="Tahoma"/>
                <a:cs typeface="Tahoma"/>
              </a:rPr>
              <a:t> </a:t>
            </a:r>
            <a:r>
              <a:rPr spc="-13" dirty="0">
                <a:latin typeface="Tahoma"/>
                <a:cs typeface="Tahoma"/>
              </a:rPr>
              <a:t>98.76%</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13" dirty="0">
                <a:latin typeface="Tahoma"/>
                <a:cs typeface="Tahoma"/>
              </a:rPr>
              <a:t>a</a:t>
            </a:r>
            <a:r>
              <a:rPr dirty="0">
                <a:latin typeface="Tahoma"/>
                <a:cs typeface="Tahoma"/>
              </a:rPr>
              <a:t>re</a:t>
            </a:r>
            <a:r>
              <a:rPr spc="-9" dirty="0">
                <a:latin typeface="Tahoma"/>
                <a:cs typeface="Tahoma"/>
              </a:rPr>
              <a:t>a,</a:t>
            </a:r>
            <a:r>
              <a:rPr spc="-4" dirty="0">
                <a:latin typeface="Tahoma"/>
                <a:cs typeface="Tahoma"/>
              </a:rPr>
              <a:t> </a:t>
            </a:r>
            <a:r>
              <a:rPr dirty="0">
                <a:latin typeface="Tahoma"/>
                <a:cs typeface="Tahoma"/>
              </a:rPr>
              <a:t>we</a:t>
            </a:r>
            <a:r>
              <a:rPr spc="-4" dirty="0">
                <a:latin typeface="Tahoma"/>
                <a:cs typeface="Tahoma"/>
              </a:rPr>
              <a:t> </a:t>
            </a:r>
            <a:r>
              <a:rPr spc="-13" dirty="0">
                <a:latin typeface="Tahoma"/>
                <a:cs typeface="Tahoma"/>
              </a:rPr>
              <a:t>n</a:t>
            </a:r>
            <a:r>
              <a:rPr dirty="0">
                <a:latin typeface="Tahoma"/>
                <a:cs typeface="Tahoma"/>
              </a:rPr>
              <a:t>ee</a:t>
            </a:r>
            <a:r>
              <a:rPr spc="-13" dirty="0">
                <a:latin typeface="Tahoma"/>
                <a:cs typeface="Tahoma"/>
              </a:rPr>
              <a:t>d</a:t>
            </a:r>
            <a:endParaRPr dirty="0">
              <a:latin typeface="Tahoma"/>
              <a:cs typeface="Tahoma"/>
            </a:endParaRPr>
          </a:p>
          <a:p>
            <a:pPr marL="1650052">
              <a:spcBef>
                <a:spcPts val="449"/>
              </a:spcBef>
            </a:pPr>
            <a:r>
              <a:rPr spc="-18" dirty="0">
                <a:latin typeface="Tahoma"/>
                <a:cs typeface="Tahoma"/>
              </a:rPr>
              <a:t>m</a:t>
            </a:r>
            <a:r>
              <a:rPr spc="-4" dirty="0">
                <a:latin typeface="Tahoma"/>
                <a:cs typeface="Tahoma"/>
              </a:rPr>
              <a:t> </a:t>
            </a:r>
            <a:r>
              <a:rPr spc="-13" dirty="0">
                <a:latin typeface="Tahoma"/>
                <a:cs typeface="Tahoma"/>
              </a:rPr>
              <a:t>=</a:t>
            </a:r>
            <a:r>
              <a:rPr dirty="0">
                <a:latin typeface="Tahoma"/>
                <a:cs typeface="Tahoma"/>
              </a:rPr>
              <a:t> </a:t>
            </a:r>
            <a:r>
              <a:rPr spc="-18" dirty="0">
                <a:latin typeface="Tahoma"/>
                <a:cs typeface="Tahoma"/>
              </a:rPr>
              <a:t>5</a:t>
            </a:r>
            <a:r>
              <a:rPr dirty="0">
                <a:latin typeface="Symbol"/>
                <a:cs typeface="Symbol"/>
              </a:rPr>
              <a:t></a:t>
            </a:r>
          </a:p>
          <a:p>
            <a:pPr marL="1650052">
              <a:spcBef>
                <a:spcPts val="449"/>
              </a:spcBef>
            </a:pPr>
            <a:r>
              <a:rPr spc="-9" dirty="0">
                <a:latin typeface="Tahoma"/>
                <a:cs typeface="Tahoma"/>
              </a:rPr>
              <a:t>5.(1/</a:t>
            </a:r>
            <a:r>
              <a:rPr spc="-9" dirty="0">
                <a:latin typeface="Symbol"/>
                <a:cs typeface="Symbol"/>
              </a:rPr>
              <a:t></a:t>
            </a:r>
            <a:r>
              <a:rPr spc="-9" dirty="0">
                <a:latin typeface="Tahoma"/>
                <a:cs typeface="Tahoma"/>
              </a:rPr>
              <a:t>)</a:t>
            </a:r>
            <a:r>
              <a:rPr spc="-4" dirty="0">
                <a:latin typeface="Tahoma"/>
                <a:cs typeface="Tahoma"/>
              </a:rPr>
              <a:t> </a:t>
            </a:r>
            <a:r>
              <a:rPr spc="-13" dirty="0">
                <a:latin typeface="Symbol"/>
                <a:cs typeface="Symbol"/>
              </a:rPr>
              <a:t></a:t>
            </a:r>
            <a:r>
              <a:rPr spc="112" dirty="0">
                <a:latin typeface="Times New Roman"/>
                <a:cs typeface="Times New Roman"/>
              </a:rPr>
              <a:t> </a:t>
            </a:r>
            <a:r>
              <a:rPr spc="-13" dirty="0">
                <a:latin typeface="Tahoma"/>
                <a:cs typeface="Tahoma"/>
              </a:rPr>
              <a:t>2</a:t>
            </a:r>
            <a:r>
              <a:rPr spc="-13" dirty="0">
                <a:latin typeface="Symbol"/>
                <a:cs typeface="Symbol"/>
              </a:rPr>
              <a:t></a:t>
            </a:r>
            <a:r>
              <a:rPr spc="112" dirty="0">
                <a:latin typeface="Times New Roman"/>
                <a:cs typeface="Times New Roman"/>
              </a:rPr>
              <a:t> </a:t>
            </a:r>
            <a:r>
              <a:rPr spc="-18" dirty="0">
                <a:latin typeface="Symbol"/>
                <a:cs typeface="Symbol"/>
              </a:rPr>
              <a:t></a:t>
            </a:r>
            <a:r>
              <a:rPr spc="112" dirty="0">
                <a:latin typeface="Times New Roman"/>
                <a:cs typeface="Times New Roman"/>
              </a:rPr>
              <a:t> </a:t>
            </a:r>
            <a:r>
              <a:rPr dirty="0">
                <a:latin typeface="Symbol"/>
                <a:cs typeface="Symbol"/>
              </a:rPr>
              <a:t></a:t>
            </a:r>
            <a:r>
              <a:rPr spc="112" dirty="0">
                <a:latin typeface="Times New Roman"/>
                <a:cs typeface="Times New Roman"/>
              </a:rPr>
              <a:t> </a:t>
            </a:r>
            <a:r>
              <a:rPr spc="-13" dirty="0">
                <a:latin typeface="Symbol"/>
                <a:cs typeface="Symbol"/>
              </a:rPr>
              <a:t></a:t>
            </a:r>
            <a:r>
              <a:rPr spc="112" dirty="0">
                <a:latin typeface="Times New Roman"/>
                <a:cs typeface="Times New Roman"/>
              </a:rPr>
              <a:t> </a:t>
            </a:r>
            <a:r>
              <a:rPr spc="-13" dirty="0">
                <a:latin typeface="Tahoma"/>
                <a:cs typeface="Tahoma"/>
              </a:rPr>
              <a:t>0.796</a:t>
            </a:r>
            <a:r>
              <a:rPr spc="-9" dirty="0">
                <a:latin typeface="Tahoma"/>
                <a:cs typeface="Tahoma"/>
              </a:rPr>
              <a:t>,</a:t>
            </a:r>
            <a:r>
              <a:rPr spc="-4" dirty="0">
                <a:latin typeface="Tahoma"/>
                <a:cs typeface="Tahoma"/>
              </a:rPr>
              <a:t> </a:t>
            </a:r>
            <a:r>
              <a:rPr spc="-18" dirty="0">
                <a:latin typeface="Tahoma"/>
                <a:cs typeface="Tahoma"/>
              </a:rPr>
              <a:t>m</a:t>
            </a:r>
            <a:r>
              <a:rPr dirty="0">
                <a:latin typeface="Tahoma"/>
                <a:cs typeface="Tahoma"/>
              </a:rPr>
              <a:t> </a:t>
            </a:r>
            <a:r>
              <a:rPr spc="-13" dirty="0">
                <a:latin typeface="Symbol"/>
                <a:cs typeface="Symbol"/>
              </a:rPr>
              <a:t></a:t>
            </a:r>
            <a:r>
              <a:rPr spc="-13" dirty="0">
                <a:latin typeface="Tahoma"/>
                <a:cs typeface="Tahoma"/>
              </a:rPr>
              <a:t>5</a:t>
            </a:r>
            <a:endParaRPr dirty="0">
              <a:latin typeface="Tahoma"/>
              <a:cs typeface="Tahoma"/>
            </a:endParaRPr>
          </a:p>
        </p:txBody>
      </p:sp>
      <p:sp>
        <p:nvSpPr>
          <p:cNvPr id="11" name="object 11"/>
          <p:cNvSpPr/>
          <p:nvPr/>
        </p:nvSpPr>
        <p:spPr>
          <a:xfrm>
            <a:off x="3117306" y="3711949"/>
            <a:ext cx="2563089" cy="1935816"/>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1234787" y="5069514"/>
            <a:ext cx="5499100" cy="892552"/>
          </a:xfrm>
          <a:prstGeom prst="rect">
            <a:avLst/>
          </a:prstGeom>
        </p:spPr>
        <p:txBody>
          <a:bodyPr vert="horz" wrap="square" lIns="0" tIns="0" rIns="0" bIns="0" rtlCol="0">
            <a:spAutoFit/>
          </a:bodyPr>
          <a:lstStyle/>
          <a:p>
            <a:pPr marL="11381"/>
            <a:r>
              <a:rPr dirty="0">
                <a:latin typeface="Tahoma"/>
                <a:cs typeface="Tahoma"/>
              </a:rPr>
              <a:t>5</a:t>
            </a:r>
            <a:r>
              <a:rPr spc="-4" dirty="0">
                <a:latin typeface="Tahoma"/>
                <a:cs typeface="Tahoma"/>
              </a:rPr>
              <a:t>-</a:t>
            </a:r>
            <a:r>
              <a:rPr dirty="0">
                <a:latin typeface="Tahoma"/>
                <a:cs typeface="Tahoma"/>
              </a:rPr>
              <a:t>t</a:t>
            </a:r>
            <a:r>
              <a:rPr spc="-13" dirty="0">
                <a:latin typeface="Tahoma"/>
                <a:cs typeface="Tahoma"/>
              </a:rPr>
              <a:t>ap</a:t>
            </a:r>
            <a:r>
              <a:rPr dirty="0">
                <a:latin typeface="Tahoma"/>
                <a:cs typeface="Tahoma"/>
              </a:rPr>
              <a:t> f</a:t>
            </a:r>
            <a:r>
              <a:rPr spc="-4" dirty="0">
                <a:latin typeface="Tahoma"/>
                <a:cs typeface="Tahoma"/>
              </a:rPr>
              <a:t>il</a:t>
            </a:r>
            <a:r>
              <a:rPr dirty="0">
                <a:latin typeface="Tahoma"/>
                <a:cs typeface="Tahoma"/>
              </a:rPr>
              <a:t>ter</a:t>
            </a:r>
            <a:endParaRPr>
              <a:latin typeface="Tahoma"/>
              <a:cs typeface="Tahoma"/>
            </a:endParaRPr>
          </a:p>
          <a:p>
            <a:pPr>
              <a:spcBef>
                <a:spcPts val="2"/>
              </a:spcBef>
            </a:pPr>
            <a:endParaRPr sz="2200">
              <a:latin typeface="Times New Roman"/>
              <a:cs typeface="Times New Roman"/>
            </a:endParaRPr>
          </a:p>
          <a:p>
            <a:pPr marL="1124886"/>
            <a:r>
              <a:rPr spc="-9" dirty="0">
                <a:latin typeface="Tahoma"/>
                <a:cs typeface="Tahoma"/>
              </a:rPr>
              <a:t>g[x]</a:t>
            </a:r>
            <a:r>
              <a:rPr spc="-4" dirty="0">
                <a:latin typeface="Tahoma"/>
                <a:cs typeface="Tahoma"/>
              </a:rPr>
              <a:t> </a:t>
            </a:r>
            <a:r>
              <a:rPr spc="-13" dirty="0">
                <a:latin typeface="Tahoma"/>
                <a:cs typeface="Tahoma"/>
              </a:rPr>
              <a:t>=</a:t>
            </a:r>
            <a:r>
              <a:rPr spc="-4" dirty="0">
                <a:latin typeface="Tahoma"/>
                <a:cs typeface="Tahoma"/>
              </a:rPr>
              <a:t> </a:t>
            </a:r>
            <a:r>
              <a:rPr spc="-9" dirty="0">
                <a:latin typeface="Tahoma"/>
                <a:cs typeface="Tahoma"/>
              </a:rPr>
              <a:t>[0.136,</a:t>
            </a:r>
            <a:r>
              <a:rPr spc="-4" dirty="0">
                <a:latin typeface="Tahoma"/>
                <a:cs typeface="Tahoma"/>
              </a:rPr>
              <a:t> </a:t>
            </a:r>
            <a:r>
              <a:rPr spc="-18" dirty="0">
                <a:latin typeface="Tahoma"/>
                <a:cs typeface="Tahoma"/>
              </a:rPr>
              <a:t>0.6065</a:t>
            </a:r>
            <a:r>
              <a:rPr spc="-9" dirty="0">
                <a:latin typeface="Tahoma"/>
                <a:cs typeface="Tahoma"/>
              </a:rPr>
              <a:t>,</a:t>
            </a:r>
            <a:r>
              <a:rPr spc="-4" dirty="0">
                <a:latin typeface="Tahoma"/>
                <a:cs typeface="Tahoma"/>
              </a:rPr>
              <a:t> </a:t>
            </a:r>
            <a:r>
              <a:rPr spc="-13" dirty="0">
                <a:latin typeface="Tahoma"/>
                <a:cs typeface="Tahoma"/>
              </a:rPr>
              <a:t>1.00</a:t>
            </a:r>
            <a:r>
              <a:rPr spc="-9" dirty="0">
                <a:latin typeface="Tahoma"/>
                <a:cs typeface="Tahoma"/>
              </a:rPr>
              <a:t>,</a:t>
            </a:r>
            <a:r>
              <a:rPr spc="-4" dirty="0">
                <a:latin typeface="Tahoma"/>
                <a:cs typeface="Tahoma"/>
              </a:rPr>
              <a:t> </a:t>
            </a:r>
            <a:r>
              <a:rPr spc="-13" dirty="0">
                <a:latin typeface="Tahoma"/>
                <a:cs typeface="Tahoma"/>
              </a:rPr>
              <a:t>0.606</a:t>
            </a:r>
            <a:r>
              <a:rPr spc="-9" dirty="0">
                <a:latin typeface="Tahoma"/>
                <a:cs typeface="Tahoma"/>
              </a:rPr>
              <a:t>,</a:t>
            </a:r>
            <a:r>
              <a:rPr spc="-4" dirty="0">
                <a:latin typeface="Tahoma"/>
                <a:cs typeface="Tahoma"/>
              </a:rPr>
              <a:t> </a:t>
            </a:r>
            <a:r>
              <a:rPr spc="-13" dirty="0">
                <a:latin typeface="Tahoma"/>
                <a:cs typeface="Tahoma"/>
              </a:rPr>
              <a:t>0.136]</a:t>
            </a:r>
            <a:endParaRPr>
              <a:latin typeface="Tahoma"/>
              <a:cs typeface="Tahoma"/>
            </a:endParaRPr>
          </a:p>
        </p:txBody>
      </p:sp>
    </p:spTree>
    <p:extLst>
      <p:ext uri="{BB962C8B-B14F-4D97-AF65-F5344CB8AC3E}">
        <p14:creationId xmlns:p14="http://schemas.microsoft.com/office/powerpoint/2010/main" val="28612206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dirty="0"/>
              <a:t>What is an image</a:t>
            </a:r>
            <a:r>
              <a:rPr lang="en-US" dirty="0" smtClean="0"/>
              <a:t>?</a:t>
            </a:r>
            <a:endParaRPr lang="en-US" dirty="0"/>
          </a:p>
        </p:txBody>
      </p:sp>
      <p:sp>
        <p:nvSpPr>
          <p:cNvPr id="148483" name="Rectangle 3"/>
          <p:cNvSpPr>
            <a:spLocks noGrp="1" noChangeArrowheads="1"/>
          </p:cNvSpPr>
          <p:nvPr>
            <p:ph type="body" idx="1"/>
          </p:nvPr>
        </p:nvSpPr>
        <p:spPr>
          <a:xfrm>
            <a:off x="406400" y="914400"/>
            <a:ext cx="8737600" cy="5600700"/>
          </a:xfrm>
        </p:spPr>
        <p:txBody>
          <a:bodyPr>
            <a:normAutofit/>
          </a:bodyPr>
          <a:lstStyle/>
          <a:p>
            <a:endParaRPr lang="en-US" sz="2400" dirty="0"/>
          </a:p>
          <a:p>
            <a:r>
              <a:rPr lang="en-US" sz="2400" dirty="0"/>
              <a:t>We can think of an </a:t>
            </a:r>
            <a:r>
              <a:rPr lang="en-US" sz="2400" b="1" dirty="0"/>
              <a:t>image </a:t>
            </a:r>
            <a:r>
              <a:rPr lang="en-US" sz="2400" dirty="0"/>
              <a:t>as a function, </a:t>
            </a:r>
            <a:r>
              <a:rPr lang="en-US" sz="2400" i="1" dirty="0"/>
              <a:t>f</a:t>
            </a:r>
            <a:r>
              <a:rPr lang="en-US" sz="2400" dirty="0"/>
              <a:t>, from </a:t>
            </a:r>
            <a:r>
              <a:rPr lang="en-US" sz="2400" dirty="0">
                <a:latin typeface="Times New Roman" pitchFamily="18" charset="0"/>
              </a:rPr>
              <a:t>R</a:t>
            </a:r>
            <a:r>
              <a:rPr lang="en-US" sz="2400" baseline="30000" dirty="0">
                <a:latin typeface="Times New Roman" pitchFamily="18" charset="0"/>
              </a:rPr>
              <a:t>2</a:t>
            </a:r>
            <a:r>
              <a:rPr lang="en-US" sz="2400" dirty="0"/>
              <a:t> to </a:t>
            </a:r>
            <a:r>
              <a:rPr lang="en-US" sz="2400" dirty="0">
                <a:latin typeface="Times New Roman" pitchFamily="18" charset="0"/>
              </a:rPr>
              <a:t>R:</a:t>
            </a:r>
          </a:p>
          <a:p>
            <a:pPr lvl="1"/>
            <a:r>
              <a:rPr lang="en-US" sz="2400" i="1" dirty="0">
                <a:latin typeface="Times New Roman" pitchFamily="18" charset="0"/>
              </a:rPr>
              <a:t>f</a:t>
            </a:r>
            <a:r>
              <a:rPr lang="en-US" sz="2400" dirty="0">
                <a:latin typeface="Times New Roman" pitchFamily="18" charset="0"/>
              </a:rPr>
              <a:t>( </a:t>
            </a:r>
            <a:r>
              <a:rPr lang="en-US" sz="2400" i="1" dirty="0">
                <a:latin typeface="Times New Roman" pitchFamily="18" charset="0"/>
              </a:rPr>
              <a:t>x, y </a:t>
            </a:r>
            <a:r>
              <a:rPr lang="en-US" sz="2400" dirty="0">
                <a:latin typeface="Times New Roman" pitchFamily="18" charset="0"/>
              </a:rPr>
              <a:t>) </a:t>
            </a:r>
            <a:r>
              <a:rPr lang="en-US" sz="2400" dirty="0"/>
              <a:t>gives the </a:t>
            </a:r>
            <a:r>
              <a:rPr lang="en-US" sz="2400" b="1" dirty="0"/>
              <a:t>intensity</a:t>
            </a:r>
            <a:r>
              <a:rPr lang="en-US" sz="2400" dirty="0"/>
              <a:t> at position </a:t>
            </a:r>
            <a:r>
              <a:rPr lang="en-US" sz="2400" dirty="0">
                <a:latin typeface="Times New Roman" pitchFamily="18" charset="0"/>
              </a:rPr>
              <a:t>( </a:t>
            </a:r>
            <a:r>
              <a:rPr lang="en-US" sz="2400" i="1" dirty="0">
                <a:latin typeface="Times New Roman" pitchFamily="18" charset="0"/>
              </a:rPr>
              <a:t>x, y </a:t>
            </a:r>
            <a:r>
              <a:rPr lang="en-US" sz="2400" dirty="0">
                <a:latin typeface="Times New Roman" pitchFamily="18" charset="0"/>
              </a:rPr>
              <a:t>) </a:t>
            </a:r>
          </a:p>
          <a:p>
            <a:pPr lvl="1"/>
            <a:r>
              <a:rPr lang="en-US" sz="2400" dirty="0"/>
              <a:t>Realistically, we expect the image only to be defined over a rectangle, with a finite range:</a:t>
            </a:r>
          </a:p>
          <a:p>
            <a:pPr lvl="2"/>
            <a:r>
              <a:rPr lang="en-US" i="1" dirty="0">
                <a:latin typeface="Times New Roman" pitchFamily="18" charset="0"/>
              </a:rPr>
              <a:t>f</a:t>
            </a:r>
            <a:r>
              <a:rPr lang="en-US" dirty="0">
                <a:latin typeface="Times New Roman" pitchFamily="18" charset="0"/>
              </a:rPr>
              <a:t>: [</a:t>
            </a:r>
            <a:r>
              <a:rPr lang="en-US" i="1" dirty="0" err="1">
                <a:latin typeface="Times New Roman" pitchFamily="18" charset="0"/>
              </a:rPr>
              <a:t>a</a:t>
            </a:r>
            <a:r>
              <a:rPr lang="en-US" dirty="0" err="1">
                <a:latin typeface="Times New Roman" pitchFamily="18" charset="0"/>
              </a:rPr>
              <a:t>,</a:t>
            </a:r>
            <a:r>
              <a:rPr lang="en-US" i="1" dirty="0" err="1">
                <a:latin typeface="Times New Roman" pitchFamily="18" charset="0"/>
              </a:rPr>
              <a:t>b</a:t>
            </a:r>
            <a:r>
              <a:rPr lang="en-US" dirty="0">
                <a:latin typeface="Times New Roman" pitchFamily="18" charset="0"/>
              </a:rPr>
              <a:t>]</a:t>
            </a:r>
            <a:r>
              <a:rPr lang="en-US" dirty="0">
                <a:latin typeface="Helvetica" pitchFamily="34" charset="0"/>
              </a:rPr>
              <a:t>x</a:t>
            </a:r>
            <a:r>
              <a:rPr lang="en-US" dirty="0">
                <a:latin typeface="Times New Roman" pitchFamily="18" charset="0"/>
              </a:rPr>
              <a:t>[</a:t>
            </a:r>
            <a:r>
              <a:rPr lang="en-US" i="1" dirty="0" err="1">
                <a:latin typeface="Times New Roman" pitchFamily="18" charset="0"/>
              </a:rPr>
              <a:t>c</a:t>
            </a:r>
            <a:r>
              <a:rPr lang="en-US" dirty="0" err="1">
                <a:latin typeface="Times New Roman" pitchFamily="18" charset="0"/>
              </a:rPr>
              <a:t>,</a:t>
            </a:r>
            <a:r>
              <a:rPr lang="en-US" i="1" dirty="0" err="1">
                <a:latin typeface="Times New Roman" pitchFamily="18" charset="0"/>
              </a:rPr>
              <a:t>d</a:t>
            </a:r>
            <a:r>
              <a:rPr lang="en-US" dirty="0">
                <a:latin typeface="Times New Roman" pitchFamily="18" charset="0"/>
              </a:rPr>
              <a:t>] </a:t>
            </a:r>
            <a:r>
              <a:rPr lang="en-US" dirty="0">
                <a:latin typeface="Times New Roman" pitchFamily="18" charset="0"/>
                <a:sym typeface="Wingdings" pitchFamily="2" charset="2"/>
              </a:rPr>
              <a:t> </a:t>
            </a:r>
            <a:r>
              <a:rPr lang="en-US" dirty="0">
                <a:latin typeface="Times New Roman" pitchFamily="18" charset="0"/>
              </a:rPr>
              <a:t>[0,1]</a:t>
            </a:r>
          </a:p>
          <a:p>
            <a:endParaRPr lang="en-US" sz="2400" dirty="0"/>
          </a:p>
          <a:p>
            <a:r>
              <a:rPr lang="en-US" sz="2400" dirty="0"/>
              <a:t>A color image is just three functions pasted together.  We can write this as a “vector-valued” function: </a:t>
            </a:r>
          </a:p>
        </p:txBody>
      </p:sp>
      <p:graphicFrame>
        <p:nvGraphicFramePr>
          <p:cNvPr id="148484" name="Object 4"/>
          <p:cNvGraphicFramePr>
            <a:graphicFrameLocks noChangeAspect="1"/>
          </p:cNvGraphicFramePr>
          <p:nvPr>
            <p:extLst>
              <p:ext uri="{D42A27DB-BD31-4B8C-83A1-F6EECF244321}">
                <p14:modId xmlns:p14="http://schemas.microsoft.com/office/powerpoint/2010/main" val="4160230116"/>
              </p:ext>
            </p:extLst>
          </p:nvPr>
        </p:nvGraphicFramePr>
        <p:xfrm>
          <a:off x="3352800" y="5181600"/>
          <a:ext cx="2946400" cy="970360"/>
        </p:xfrm>
        <a:graphic>
          <a:graphicData uri="http://schemas.openxmlformats.org/presentationml/2006/ole">
            <mc:AlternateContent xmlns:mc="http://schemas.openxmlformats.org/markup-compatibility/2006">
              <mc:Choice xmlns:v="urn:schemas-microsoft-com:vml" Requires="v">
                <p:oleObj spid="_x0000_s1059" name="Equation" r:id="rId4" imgW="1193760" imgH="698400" progId="Equation.DSMT4">
                  <p:embed/>
                </p:oleObj>
              </mc:Choice>
              <mc:Fallback>
                <p:oleObj name="Equation" r:id="rId4" imgW="1193760" imgH="698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5181600"/>
                        <a:ext cx="2946400" cy="970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2851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5800" y="241770"/>
            <a:ext cx="7772400" cy="430887"/>
          </a:xfrm>
          <a:prstGeom prst="rect">
            <a:avLst/>
          </a:prstGeom>
        </p:spPr>
        <p:txBody>
          <a:bodyPr vert="horz" wrap="square" lIns="0" tIns="0" rIns="0" bIns="0" rtlCol="0">
            <a:spAutoFit/>
          </a:bodyPr>
          <a:lstStyle/>
          <a:p>
            <a:pPr marL="607675"/>
            <a:r>
              <a:rPr lang="en-US" spc="-18" dirty="0" smtClean="0"/>
              <a:t>The size of the mask</a:t>
            </a:r>
            <a:endParaRPr spc="-18" dirty="0"/>
          </a:p>
        </p:txBody>
      </p:sp>
      <p:sp>
        <p:nvSpPr>
          <p:cNvPr id="4" name="object 4"/>
          <p:cNvSpPr txBox="1"/>
          <p:nvPr/>
        </p:nvSpPr>
        <p:spPr>
          <a:xfrm>
            <a:off x="1318495" y="1748373"/>
            <a:ext cx="5387111" cy="2246769"/>
          </a:xfrm>
          <a:prstGeom prst="rect">
            <a:avLst/>
          </a:prstGeom>
        </p:spPr>
        <p:txBody>
          <a:bodyPr vert="horz" wrap="square" lIns="0" tIns="0" rIns="0" bIns="0" rtlCol="0">
            <a:spAutoFit/>
          </a:bodyPr>
          <a:lstStyle/>
          <a:p>
            <a:pPr marL="318631" indent="-307250">
              <a:buClr>
                <a:srgbClr val="3333CC"/>
              </a:buClr>
              <a:buSzPct val="60000"/>
              <a:buFont typeface="Wingdings"/>
              <a:buChar char=""/>
              <a:tabLst>
                <a:tab pos="318631" algn="l"/>
              </a:tabLst>
            </a:pPr>
            <a:r>
              <a:rPr lang="en-US" spc="-9" dirty="0">
                <a:latin typeface="Tahoma"/>
                <a:cs typeface="Tahoma"/>
              </a:rPr>
              <a:t>B</a:t>
            </a:r>
            <a:r>
              <a:rPr spc="-9" dirty="0">
                <a:latin typeface="Tahoma"/>
                <a:cs typeface="Tahoma"/>
              </a:rPr>
              <a:t>igg</a:t>
            </a:r>
            <a:r>
              <a:rPr dirty="0" smtClean="0">
                <a:latin typeface="Tahoma"/>
                <a:cs typeface="Tahoma"/>
              </a:rPr>
              <a:t>er</a:t>
            </a:r>
            <a:r>
              <a:rPr spc="-4" dirty="0">
                <a:latin typeface="Tahoma"/>
                <a:cs typeface="Tahoma"/>
              </a:rPr>
              <a:t> </a:t>
            </a:r>
            <a:r>
              <a:rPr spc="-13" dirty="0">
                <a:latin typeface="Tahoma"/>
                <a:cs typeface="Tahoma"/>
              </a:rPr>
              <a:t>ma</a:t>
            </a:r>
            <a:r>
              <a:rPr dirty="0" smtClean="0">
                <a:latin typeface="Tahoma"/>
                <a:cs typeface="Tahoma"/>
              </a:rPr>
              <a:t>s</a:t>
            </a:r>
            <a:r>
              <a:rPr spc="-9" dirty="0">
                <a:latin typeface="Tahoma"/>
                <a:cs typeface="Tahoma"/>
              </a:rPr>
              <a:t>k</a:t>
            </a:r>
            <a:r>
              <a:rPr lang="en-US" spc="-9" dirty="0">
                <a:latin typeface="Tahoma"/>
                <a:cs typeface="Tahoma"/>
              </a:rPr>
              <a:t>:</a:t>
            </a:r>
            <a:endParaRPr dirty="0">
              <a:latin typeface="Tahoma"/>
              <a:cs typeface="Tahoma"/>
            </a:endParaRPr>
          </a:p>
          <a:p>
            <a:pPr marL="748214" lvl="1" indent="-327166">
              <a:spcBef>
                <a:spcPts val="431"/>
              </a:spcBef>
              <a:buClr>
                <a:srgbClr val="FF0000"/>
              </a:buClr>
              <a:buSzPct val="55000"/>
              <a:buFont typeface="Wingdings"/>
              <a:buChar char=""/>
              <a:tabLst>
                <a:tab pos="748214" algn="l"/>
              </a:tabLst>
            </a:pPr>
            <a:r>
              <a:rPr spc="-18" dirty="0">
                <a:latin typeface="Tahoma"/>
                <a:cs typeface="Tahoma"/>
              </a:rPr>
              <a:t>more</a:t>
            </a:r>
            <a:r>
              <a:rPr spc="-4" dirty="0">
                <a:latin typeface="Tahoma"/>
                <a:cs typeface="Tahoma"/>
              </a:rPr>
              <a:t> </a:t>
            </a:r>
            <a:r>
              <a:rPr spc="-13" dirty="0">
                <a:latin typeface="Tahoma"/>
                <a:cs typeface="Tahoma"/>
              </a:rPr>
              <a:t>n</a:t>
            </a:r>
            <a:r>
              <a:rPr dirty="0">
                <a:latin typeface="Tahoma"/>
                <a:cs typeface="Tahoma"/>
              </a:rPr>
              <a:t>e</a:t>
            </a:r>
            <a:r>
              <a:rPr spc="-9" dirty="0">
                <a:latin typeface="Tahoma"/>
                <a:cs typeface="Tahoma"/>
              </a:rPr>
              <a:t>ighb</a:t>
            </a:r>
            <a:r>
              <a:rPr dirty="0">
                <a:latin typeface="Tahoma"/>
                <a:cs typeface="Tahoma"/>
              </a:rPr>
              <a:t>ors</a:t>
            </a:r>
            <a:r>
              <a:rPr spc="-4" dirty="0">
                <a:latin typeface="Tahoma"/>
                <a:cs typeface="Tahoma"/>
              </a:rPr>
              <a:t> </a:t>
            </a:r>
            <a:r>
              <a:rPr dirty="0">
                <a:latin typeface="Tahoma"/>
                <a:cs typeface="Tahoma"/>
              </a:rPr>
              <a:t>c</a:t>
            </a:r>
            <a:r>
              <a:rPr spc="-13" dirty="0">
                <a:latin typeface="Tahoma"/>
                <a:cs typeface="Tahoma"/>
              </a:rPr>
              <a:t>on</a:t>
            </a:r>
            <a:r>
              <a:rPr dirty="0">
                <a:latin typeface="Tahoma"/>
                <a:cs typeface="Tahoma"/>
              </a:rPr>
              <a:t>tr</a:t>
            </a:r>
            <a:r>
              <a:rPr spc="-9" dirty="0">
                <a:latin typeface="Tahoma"/>
                <a:cs typeface="Tahoma"/>
              </a:rPr>
              <a:t>ibu</a:t>
            </a:r>
            <a:r>
              <a:rPr dirty="0">
                <a:latin typeface="Tahoma"/>
                <a:cs typeface="Tahoma"/>
              </a:rPr>
              <a:t>te</a:t>
            </a:r>
            <a:r>
              <a:rPr spc="-9" dirty="0">
                <a:latin typeface="Tahoma"/>
                <a:cs typeface="Tahoma"/>
              </a:rPr>
              <a:t>.</a:t>
            </a:r>
            <a:endParaRPr dirty="0">
              <a:latin typeface="Tahoma"/>
              <a:cs typeface="Tahoma"/>
            </a:endParaRPr>
          </a:p>
          <a:p>
            <a:pPr marL="748214" lvl="1" indent="-327166">
              <a:spcBef>
                <a:spcPts val="359"/>
              </a:spcBef>
              <a:buClr>
                <a:srgbClr val="FF0000"/>
              </a:buClr>
              <a:buSzPct val="55000"/>
              <a:buFont typeface="Wingdings"/>
              <a:buChar char=""/>
              <a:tabLst>
                <a:tab pos="748214" algn="l"/>
                <a:tab pos="1607947" algn="l"/>
              </a:tabLst>
            </a:pPr>
            <a:r>
              <a:rPr dirty="0">
                <a:latin typeface="Tahoma"/>
                <a:cs typeface="Tahoma"/>
              </a:rPr>
              <a:t>s</a:t>
            </a:r>
            <a:r>
              <a:rPr spc="-9" dirty="0">
                <a:latin typeface="Tahoma"/>
                <a:cs typeface="Tahoma"/>
              </a:rPr>
              <a:t>maller	noise</a:t>
            </a:r>
            <a:r>
              <a:rPr spc="-4" dirty="0">
                <a:latin typeface="Tahoma"/>
                <a:cs typeface="Tahoma"/>
              </a:rPr>
              <a:t> </a:t>
            </a:r>
            <a:r>
              <a:rPr spc="-13" dirty="0">
                <a:latin typeface="Tahoma"/>
                <a:cs typeface="Tahoma"/>
              </a:rPr>
              <a:t>va</a:t>
            </a:r>
            <a:r>
              <a:rPr dirty="0">
                <a:latin typeface="Tahoma"/>
                <a:cs typeface="Tahoma"/>
              </a:rPr>
              <a:t>r</a:t>
            </a:r>
            <a:r>
              <a:rPr spc="-9" dirty="0">
                <a:latin typeface="Tahoma"/>
                <a:cs typeface="Tahoma"/>
              </a:rPr>
              <a:t>ian</a:t>
            </a:r>
            <a:r>
              <a:rPr dirty="0">
                <a:latin typeface="Tahoma"/>
                <a:cs typeface="Tahoma"/>
              </a:rPr>
              <a:t>ce</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13" dirty="0">
                <a:latin typeface="Tahoma"/>
                <a:cs typeface="Tahoma"/>
              </a:rPr>
              <a:t>ou</a:t>
            </a:r>
            <a:r>
              <a:rPr dirty="0">
                <a:latin typeface="Tahoma"/>
                <a:cs typeface="Tahoma"/>
              </a:rPr>
              <a:t>t</a:t>
            </a:r>
            <a:r>
              <a:rPr spc="-13" dirty="0">
                <a:latin typeface="Tahoma"/>
                <a:cs typeface="Tahoma"/>
              </a:rPr>
              <a:t>pu</a:t>
            </a:r>
            <a:r>
              <a:rPr dirty="0">
                <a:latin typeface="Tahoma"/>
                <a:cs typeface="Tahoma"/>
              </a:rPr>
              <a:t>t</a:t>
            </a:r>
            <a:r>
              <a:rPr spc="-9" dirty="0">
                <a:latin typeface="Tahoma"/>
                <a:cs typeface="Tahoma"/>
              </a:rPr>
              <a:t>.</a:t>
            </a:r>
            <a:endParaRPr dirty="0">
              <a:latin typeface="Tahoma"/>
              <a:cs typeface="Tahoma"/>
            </a:endParaRPr>
          </a:p>
          <a:p>
            <a:pPr marL="748214" lvl="1" indent="-327166">
              <a:spcBef>
                <a:spcPts val="449"/>
              </a:spcBef>
              <a:buClr>
                <a:srgbClr val="FF0000"/>
              </a:buClr>
              <a:buSzPct val="55000"/>
              <a:buFont typeface="Wingdings"/>
              <a:buChar char=""/>
              <a:tabLst>
                <a:tab pos="748214" algn="l"/>
              </a:tabLst>
            </a:pPr>
            <a:r>
              <a:rPr spc="-9" dirty="0">
                <a:latin typeface="Tahoma"/>
                <a:cs typeface="Tahoma"/>
              </a:rPr>
              <a:t>bigger</a:t>
            </a:r>
            <a:r>
              <a:rPr spc="-4" dirty="0">
                <a:latin typeface="Tahoma"/>
                <a:cs typeface="Tahoma"/>
              </a:rPr>
              <a:t> </a:t>
            </a:r>
            <a:r>
              <a:rPr spc="-9" dirty="0">
                <a:latin typeface="Tahoma"/>
                <a:cs typeface="Tahoma"/>
              </a:rPr>
              <a:t>noi</a:t>
            </a:r>
            <a:r>
              <a:rPr dirty="0">
                <a:latin typeface="Tahoma"/>
                <a:cs typeface="Tahoma"/>
              </a:rPr>
              <a:t>se</a:t>
            </a:r>
            <a:r>
              <a:rPr spc="-4" dirty="0">
                <a:latin typeface="Tahoma"/>
                <a:cs typeface="Tahoma"/>
              </a:rPr>
              <a:t> </a:t>
            </a:r>
            <a:r>
              <a:rPr dirty="0">
                <a:latin typeface="Tahoma"/>
                <a:cs typeface="Tahoma"/>
              </a:rPr>
              <a:t>s</a:t>
            </a:r>
            <a:r>
              <a:rPr spc="-13" dirty="0">
                <a:latin typeface="Tahoma"/>
                <a:cs typeface="Tahoma"/>
              </a:rPr>
              <a:t>p</a:t>
            </a:r>
            <a:r>
              <a:rPr dirty="0">
                <a:latin typeface="Tahoma"/>
                <a:cs typeface="Tahoma"/>
              </a:rPr>
              <a:t>re</a:t>
            </a:r>
            <a:r>
              <a:rPr spc="-9" dirty="0">
                <a:latin typeface="Tahoma"/>
                <a:cs typeface="Tahoma"/>
              </a:rPr>
              <a:t>ad.</a:t>
            </a:r>
            <a:endParaRPr dirty="0">
              <a:latin typeface="Tahoma"/>
              <a:cs typeface="Tahoma"/>
            </a:endParaRPr>
          </a:p>
          <a:p>
            <a:pPr marL="677092" lvl="1" indent="-256042">
              <a:spcBef>
                <a:spcPts val="449"/>
              </a:spcBef>
              <a:buClr>
                <a:srgbClr val="FF0000"/>
              </a:buClr>
              <a:buSzPct val="55000"/>
              <a:buFont typeface="Wingdings"/>
              <a:buChar char=""/>
              <a:tabLst>
                <a:tab pos="677092" algn="l"/>
              </a:tabLst>
            </a:pPr>
            <a:r>
              <a:rPr spc="-18" dirty="0">
                <a:latin typeface="Tahoma"/>
                <a:cs typeface="Tahoma"/>
              </a:rPr>
              <a:t>more</a:t>
            </a:r>
            <a:r>
              <a:rPr spc="-4" dirty="0">
                <a:latin typeface="Tahoma"/>
                <a:cs typeface="Tahoma"/>
              </a:rPr>
              <a:t> </a:t>
            </a:r>
            <a:r>
              <a:rPr spc="-9" dirty="0">
                <a:latin typeface="Tahoma"/>
                <a:cs typeface="Tahoma"/>
              </a:rPr>
              <a:t>blu</a:t>
            </a:r>
            <a:r>
              <a:rPr dirty="0">
                <a:latin typeface="Tahoma"/>
                <a:cs typeface="Tahoma"/>
              </a:rPr>
              <a:t>rr</a:t>
            </a:r>
            <a:r>
              <a:rPr spc="-9" dirty="0">
                <a:latin typeface="Tahoma"/>
                <a:cs typeface="Tahoma"/>
              </a:rPr>
              <a:t>ing.</a:t>
            </a:r>
            <a:endParaRPr dirty="0">
              <a:latin typeface="Tahoma"/>
              <a:cs typeface="Tahoma"/>
            </a:endParaRPr>
          </a:p>
          <a:p>
            <a:pPr marL="677092" lvl="1" indent="-256042">
              <a:spcBef>
                <a:spcPts val="449"/>
              </a:spcBef>
              <a:buClr>
                <a:srgbClr val="FF0000"/>
              </a:buClr>
              <a:buSzPct val="55000"/>
              <a:buFont typeface="Wingdings"/>
              <a:buChar char=""/>
              <a:tabLst>
                <a:tab pos="677092" algn="l"/>
              </a:tabLst>
            </a:pPr>
            <a:r>
              <a:rPr spc="-18" dirty="0">
                <a:latin typeface="Tahoma"/>
                <a:cs typeface="Tahoma"/>
              </a:rPr>
              <a:t>more</a:t>
            </a:r>
            <a:r>
              <a:rPr spc="-4" dirty="0">
                <a:latin typeface="Tahoma"/>
                <a:cs typeface="Tahoma"/>
              </a:rPr>
              <a:t> </a:t>
            </a:r>
            <a:r>
              <a:rPr dirty="0">
                <a:latin typeface="Tahoma"/>
                <a:cs typeface="Tahoma"/>
              </a:rPr>
              <a:t>ex</a:t>
            </a:r>
            <a:r>
              <a:rPr spc="-13" dirty="0">
                <a:latin typeface="Tahoma"/>
                <a:cs typeface="Tahoma"/>
              </a:rPr>
              <a:t>p</a:t>
            </a:r>
            <a:r>
              <a:rPr dirty="0">
                <a:latin typeface="Tahoma"/>
                <a:cs typeface="Tahoma"/>
              </a:rPr>
              <a:t>e</a:t>
            </a:r>
            <a:r>
              <a:rPr spc="-13" dirty="0">
                <a:latin typeface="Tahoma"/>
                <a:cs typeface="Tahoma"/>
              </a:rPr>
              <a:t>n</a:t>
            </a:r>
            <a:r>
              <a:rPr dirty="0">
                <a:latin typeface="Tahoma"/>
                <a:cs typeface="Tahoma"/>
              </a:rPr>
              <a:t>s</a:t>
            </a:r>
            <a:r>
              <a:rPr spc="-4" dirty="0">
                <a:latin typeface="Tahoma"/>
                <a:cs typeface="Tahoma"/>
              </a:rPr>
              <a:t>i</a:t>
            </a:r>
            <a:r>
              <a:rPr dirty="0">
                <a:latin typeface="Tahoma"/>
                <a:cs typeface="Tahoma"/>
              </a:rPr>
              <a:t>ve</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c</a:t>
            </a:r>
            <a:r>
              <a:rPr spc="-13" dirty="0">
                <a:latin typeface="Tahoma"/>
                <a:cs typeface="Tahoma"/>
              </a:rPr>
              <a:t>ompu</a:t>
            </a:r>
            <a:r>
              <a:rPr dirty="0">
                <a:latin typeface="Tahoma"/>
                <a:cs typeface="Tahoma"/>
              </a:rPr>
              <a:t>te</a:t>
            </a:r>
            <a:r>
              <a:rPr spc="-9" dirty="0">
                <a:latin typeface="Tahoma"/>
                <a:cs typeface="Tahoma"/>
              </a:rPr>
              <a:t>.</a:t>
            </a:r>
            <a:endParaRPr dirty="0">
              <a:latin typeface="Tahoma"/>
              <a:cs typeface="Tahoma"/>
            </a:endParaRPr>
          </a:p>
          <a:p>
            <a:pPr marL="677092" lvl="1" indent="-256042">
              <a:spcBef>
                <a:spcPts val="449"/>
              </a:spcBef>
              <a:buClr>
                <a:srgbClr val="FF0000"/>
              </a:buClr>
              <a:buSzPct val="55000"/>
              <a:buFont typeface="Wingdings"/>
              <a:buChar char=""/>
              <a:tabLst>
                <a:tab pos="677092" algn="l"/>
              </a:tabLst>
            </a:pPr>
            <a:r>
              <a:rPr spc="-9" dirty="0">
                <a:latin typeface="Tahoma"/>
                <a:cs typeface="Tahoma"/>
              </a:rPr>
              <a:t>In</a:t>
            </a:r>
            <a:r>
              <a:rPr spc="-4" dirty="0">
                <a:latin typeface="Tahoma"/>
                <a:cs typeface="Tahoma"/>
              </a:rPr>
              <a:t> </a:t>
            </a:r>
            <a:r>
              <a:rPr spc="-13" dirty="0">
                <a:latin typeface="Tahoma"/>
                <a:cs typeface="Tahoma"/>
              </a:rPr>
              <a:t>Ma</a:t>
            </a:r>
            <a:r>
              <a:rPr dirty="0">
                <a:latin typeface="Tahoma"/>
                <a:cs typeface="Tahoma"/>
              </a:rPr>
              <a:t>t</a:t>
            </a:r>
            <a:r>
              <a:rPr spc="-9" dirty="0">
                <a:latin typeface="Tahoma"/>
                <a:cs typeface="Tahoma"/>
              </a:rPr>
              <a:t>lab</a:t>
            </a:r>
            <a:r>
              <a:rPr spc="-4" dirty="0">
                <a:latin typeface="Tahoma"/>
                <a:cs typeface="Tahoma"/>
              </a:rPr>
              <a:t> </a:t>
            </a:r>
            <a:r>
              <a:rPr dirty="0">
                <a:latin typeface="Tahoma"/>
                <a:cs typeface="Tahoma"/>
              </a:rPr>
              <a:t>f</a:t>
            </a:r>
            <a:r>
              <a:rPr spc="-13" dirty="0">
                <a:latin typeface="Tahoma"/>
                <a:cs typeface="Tahoma"/>
              </a:rPr>
              <a:t>un</a:t>
            </a:r>
            <a:r>
              <a:rPr dirty="0">
                <a:latin typeface="Tahoma"/>
                <a:cs typeface="Tahoma"/>
              </a:rPr>
              <a:t>ct</a:t>
            </a:r>
            <a:r>
              <a:rPr spc="-9" dirty="0">
                <a:latin typeface="Tahoma"/>
                <a:cs typeface="Tahoma"/>
              </a:rPr>
              <a:t>ion</a:t>
            </a:r>
            <a:r>
              <a:rPr spc="-4" dirty="0">
                <a:latin typeface="Tahoma"/>
                <a:cs typeface="Tahoma"/>
              </a:rPr>
              <a:t> </a:t>
            </a:r>
            <a:r>
              <a:rPr b="1" dirty="0">
                <a:latin typeface="Tahoma"/>
                <a:cs typeface="Tahoma"/>
              </a:rPr>
              <a:t>con</a:t>
            </a:r>
            <a:r>
              <a:rPr b="1" spc="-9" dirty="0">
                <a:latin typeface="Tahoma"/>
                <a:cs typeface="Tahoma"/>
              </a:rPr>
              <a:t>v,</a:t>
            </a:r>
            <a:r>
              <a:rPr b="1" dirty="0">
                <a:latin typeface="Tahoma"/>
                <a:cs typeface="Tahoma"/>
              </a:rPr>
              <a:t> con</a:t>
            </a:r>
            <a:r>
              <a:rPr b="1" spc="-13" dirty="0">
                <a:latin typeface="Tahoma"/>
                <a:cs typeface="Tahoma"/>
              </a:rPr>
              <a:t>v2</a:t>
            </a:r>
            <a:endParaRPr dirty="0">
              <a:latin typeface="Tahoma"/>
              <a:cs typeface="Tahoma"/>
            </a:endParaRPr>
          </a:p>
        </p:txBody>
      </p:sp>
    </p:spTree>
    <p:extLst>
      <p:ext uri="{BB962C8B-B14F-4D97-AF65-F5344CB8AC3E}">
        <p14:creationId xmlns:p14="http://schemas.microsoft.com/office/powerpoint/2010/main" val="2914079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5800" y="241769"/>
            <a:ext cx="7772400" cy="430887"/>
          </a:xfrm>
          <a:prstGeom prst="rect">
            <a:avLst/>
          </a:prstGeom>
        </p:spPr>
        <p:txBody>
          <a:bodyPr vert="horz" wrap="square" lIns="0" tIns="0" rIns="0" bIns="0" rtlCol="0">
            <a:spAutoFit/>
          </a:bodyPr>
          <a:lstStyle/>
          <a:p>
            <a:pPr marL="607675"/>
            <a:r>
              <a:rPr dirty="0"/>
              <a:t>G</a:t>
            </a:r>
            <a:r>
              <a:rPr spc="-4" dirty="0"/>
              <a:t>a</a:t>
            </a:r>
            <a:r>
              <a:rPr spc="-22" dirty="0"/>
              <a:t>u</a:t>
            </a:r>
            <a:r>
              <a:rPr dirty="0"/>
              <a:t>ssi</a:t>
            </a:r>
            <a:r>
              <a:rPr spc="-22" dirty="0"/>
              <a:t>a</a:t>
            </a:r>
            <a:r>
              <a:rPr spc="-18" dirty="0"/>
              <a:t>n</a:t>
            </a:r>
            <a:r>
              <a:rPr spc="-4" dirty="0"/>
              <a:t> </a:t>
            </a:r>
            <a:r>
              <a:rPr spc="-9" dirty="0"/>
              <a:t>fil</a:t>
            </a:r>
            <a:r>
              <a:rPr spc="-4" dirty="0"/>
              <a:t>ters</a:t>
            </a:r>
          </a:p>
        </p:txBody>
      </p:sp>
      <p:sp>
        <p:nvSpPr>
          <p:cNvPr id="4" name="object 4"/>
          <p:cNvSpPr txBox="1"/>
          <p:nvPr/>
        </p:nvSpPr>
        <p:spPr>
          <a:xfrm>
            <a:off x="7137412" y="6241627"/>
            <a:ext cx="1459923" cy="400110"/>
          </a:xfrm>
          <a:prstGeom prst="rect">
            <a:avLst/>
          </a:prstGeom>
        </p:spPr>
        <p:txBody>
          <a:bodyPr vert="horz" wrap="square" lIns="0" tIns="0" rIns="0" bIns="0" rtlCol="0">
            <a:spAutoFit/>
          </a:bodyPr>
          <a:lstStyle/>
          <a:p>
            <a:pPr marL="11381"/>
            <a:r>
              <a:rPr sz="1300" dirty="0">
                <a:latin typeface="Tahoma"/>
                <a:cs typeface="Tahoma"/>
              </a:rPr>
              <a:t>S</a:t>
            </a:r>
            <a:r>
              <a:rPr sz="1300" spc="-9" dirty="0">
                <a:latin typeface="Tahoma"/>
                <a:cs typeface="Tahoma"/>
              </a:rPr>
              <a:t>our</a:t>
            </a:r>
            <a:r>
              <a:rPr sz="1300" dirty="0">
                <a:latin typeface="Tahoma"/>
                <a:cs typeface="Tahoma"/>
              </a:rPr>
              <a:t>ce</a:t>
            </a:r>
            <a:r>
              <a:rPr sz="1300" spc="-4" dirty="0">
                <a:latin typeface="Tahoma"/>
                <a:cs typeface="Tahoma"/>
              </a:rPr>
              <a:t>: </a:t>
            </a:r>
            <a:r>
              <a:rPr sz="1300" spc="-9" dirty="0">
                <a:latin typeface="Tahoma"/>
                <a:cs typeface="Tahoma"/>
              </a:rPr>
              <a:t>K.</a:t>
            </a:r>
            <a:r>
              <a:rPr sz="1300" spc="-4" dirty="0">
                <a:latin typeface="Tahoma"/>
                <a:cs typeface="Tahoma"/>
              </a:rPr>
              <a:t> </a:t>
            </a:r>
            <a:r>
              <a:rPr sz="1300" dirty="0">
                <a:latin typeface="Tahoma"/>
                <a:cs typeface="Tahoma"/>
              </a:rPr>
              <a:t>G</a:t>
            </a:r>
            <a:r>
              <a:rPr sz="1300" spc="-22" dirty="0">
                <a:latin typeface="Tahoma"/>
                <a:cs typeface="Tahoma"/>
              </a:rPr>
              <a:t>r</a:t>
            </a:r>
            <a:r>
              <a:rPr sz="1300" spc="-9" dirty="0">
                <a:latin typeface="Tahoma"/>
                <a:cs typeface="Tahoma"/>
              </a:rPr>
              <a:t>auman</a:t>
            </a:r>
            <a:endParaRPr sz="1300">
              <a:latin typeface="Tahoma"/>
              <a:cs typeface="Tahoma"/>
            </a:endParaRPr>
          </a:p>
        </p:txBody>
      </p:sp>
      <p:sp>
        <p:nvSpPr>
          <p:cNvPr id="5" name="object 5"/>
          <p:cNvSpPr/>
          <p:nvPr/>
        </p:nvSpPr>
        <p:spPr>
          <a:xfrm>
            <a:off x="2653298" y="4717538"/>
            <a:ext cx="32905" cy="18490"/>
          </a:xfrm>
          <a:custGeom>
            <a:avLst/>
            <a:gdLst/>
            <a:ahLst/>
            <a:cxnLst/>
            <a:rect l="l" t="t" r="r" b="b"/>
            <a:pathLst>
              <a:path w="36194" h="20954">
                <a:moveTo>
                  <a:pt x="0" y="20766"/>
                </a:moveTo>
                <a:lnTo>
                  <a:pt x="35655" y="0"/>
                </a:lnTo>
              </a:path>
            </a:pathLst>
          </a:custGeom>
          <a:ln w="8276">
            <a:solidFill>
              <a:srgbClr val="000000"/>
            </a:solidFill>
          </a:ln>
        </p:spPr>
        <p:txBody>
          <a:bodyPr wrap="square" lIns="0" tIns="0" rIns="0" bIns="0" rtlCol="0"/>
          <a:lstStyle/>
          <a:p>
            <a:endParaRPr/>
          </a:p>
        </p:txBody>
      </p:sp>
      <p:sp>
        <p:nvSpPr>
          <p:cNvPr id="6" name="object 6"/>
          <p:cNvSpPr/>
          <p:nvPr/>
        </p:nvSpPr>
        <p:spPr>
          <a:xfrm>
            <a:off x="2685711" y="4722774"/>
            <a:ext cx="47914" cy="83484"/>
          </a:xfrm>
          <a:custGeom>
            <a:avLst/>
            <a:gdLst/>
            <a:ahLst/>
            <a:cxnLst/>
            <a:rect l="l" t="t" r="r" b="b"/>
            <a:pathLst>
              <a:path w="52705" h="94614">
                <a:moveTo>
                  <a:pt x="0" y="0"/>
                </a:moveTo>
                <a:lnTo>
                  <a:pt x="52469" y="94084"/>
                </a:lnTo>
              </a:path>
            </a:pathLst>
          </a:custGeom>
          <a:ln w="21480">
            <a:solidFill>
              <a:srgbClr val="000000"/>
            </a:solidFill>
          </a:ln>
        </p:spPr>
        <p:txBody>
          <a:bodyPr wrap="square" lIns="0" tIns="0" rIns="0" bIns="0" rtlCol="0"/>
          <a:lstStyle/>
          <a:p>
            <a:endParaRPr/>
          </a:p>
        </p:txBody>
      </p:sp>
      <p:sp>
        <p:nvSpPr>
          <p:cNvPr id="7" name="object 7"/>
          <p:cNvSpPr/>
          <p:nvPr/>
        </p:nvSpPr>
        <p:spPr>
          <a:xfrm>
            <a:off x="2738314" y="4557864"/>
            <a:ext cx="63500" cy="248210"/>
          </a:xfrm>
          <a:custGeom>
            <a:avLst/>
            <a:gdLst/>
            <a:ahLst/>
            <a:cxnLst/>
            <a:rect l="l" t="t" r="r" b="b"/>
            <a:pathLst>
              <a:path w="69850" h="281304">
                <a:moveTo>
                  <a:pt x="0" y="280982"/>
                </a:moveTo>
                <a:lnTo>
                  <a:pt x="69300" y="0"/>
                </a:lnTo>
              </a:path>
            </a:pathLst>
          </a:custGeom>
          <a:ln w="11194">
            <a:solidFill>
              <a:srgbClr val="000000"/>
            </a:solidFill>
          </a:ln>
        </p:spPr>
        <p:txBody>
          <a:bodyPr wrap="square" lIns="0" tIns="0" rIns="0" bIns="0" rtlCol="0"/>
          <a:lstStyle/>
          <a:p>
            <a:endParaRPr/>
          </a:p>
        </p:txBody>
      </p:sp>
      <p:sp>
        <p:nvSpPr>
          <p:cNvPr id="8" name="object 8"/>
          <p:cNvSpPr/>
          <p:nvPr/>
        </p:nvSpPr>
        <p:spPr>
          <a:xfrm>
            <a:off x="2801326" y="4557864"/>
            <a:ext cx="153555" cy="0"/>
          </a:xfrm>
          <a:custGeom>
            <a:avLst/>
            <a:gdLst/>
            <a:ahLst/>
            <a:cxnLst/>
            <a:rect l="l" t="t" r="r" b="b"/>
            <a:pathLst>
              <a:path w="168910">
                <a:moveTo>
                  <a:pt x="0" y="0"/>
                </a:moveTo>
                <a:lnTo>
                  <a:pt x="168873" y="0"/>
                </a:lnTo>
              </a:path>
            </a:pathLst>
          </a:custGeom>
          <a:ln w="7204">
            <a:solidFill>
              <a:srgbClr val="000000"/>
            </a:solidFill>
          </a:ln>
        </p:spPr>
        <p:txBody>
          <a:bodyPr wrap="square" lIns="0" tIns="0" rIns="0" bIns="0" rtlCol="0"/>
          <a:lstStyle/>
          <a:p>
            <a:endParaRPr/>
          </a:p>
        </p:txBody>
      </p:sp>
      <p:sp>
        <p:nvSpPr>
          <p:cNvPr id="9" name="object 9"/>
          <p:cNvSpPr txBox="1"/>
          <p:nvPr/>
        </p:nvSpPr>
        <p:spPr>
          <a:xfrm>
            <a:off x="1110672" y="1747851"/>
            <a:ext cx="6594764" cy="3988271"/>
          </a:xfrm>
          <a:prstGeom prst="rect">
            <a:avLst/>
          </a:prstGeom>
        </p:spPr>
        <p:txBody>
          <a:bodyPr vert="horz" wrap="square" lIns="0" tIns="0" rIns="0" bIns="0" rtlCol="0">
            <a:spAutoFit/>
          </a:bodyPr>
          <a:lstStyle/>
          <a:p>
            <a:pPr marL="318631" marR="366426" indent="-307250">
              <a:lnSpc>
                <a:spcPts val="2513"/>
              </a:lnSpc>
              <a:buClr>
                <a:srgbClr val="3333CC"/>
              </a:buClr>
              <a:buSzPct val="58333"/>
              <a:buFont typeface="Wingdings"/>
              <a:buChar char=""/>
              <a:tabLst>
                <a:tab pos="318631" algn="l"/>
              </a:tabLst>
            </a:pPr>
            <a:r>
              <a:rPr sz="2200" spc="-13" dirty="0">
                <a:latin typeface="Tahoma"/>
                <a:cs typeface="Tahoma"/>
              </a:rPr>
              <a:t>Re</a:t>
            </a:r>
            <a:r>
              <a:rPr sz="2200" spc="-27" dirty="0">
                <a:latin typeface="Tahoma"/>
                <a:cs typeface="Tahoma"/>
              </a:rPr>
              <a:t>m</a:t>
            </a:r>
            <a:r>
              <a:rPr sz="2200" dirty="0">
                <a:latin typeface="Tahoma"/>
                <a:cs typeface="Tahoma"/>
              </a:rPr>
              <a:t>ove</a:t>
            </a:r>
            <a:r>
              <a:rPr sz="2200" spc="-4" dirty="0">
                <a:latin typeface="Tahoma"/>
                <a:cs typeface="Tahoma"/>
              </a:rPr>
              <a:t> </a:t>
            </a:r>
            <a:r>
              <a:rPr sz="2200" dirty="0">
                <a:latin typeface="MS PGothic"/>
                <a:cs typeface="MS PGothic"/>
              </a:rPr>
              <a:t>“</a:t>
            </a:r>
            <a:r>
              <a:rPr sz="2200" spc="-13" dirty="0">
                <a:latin typeface="Tahoma"/>
                <a:cs typeface="Tahoma"/>
              </a:rPr>
              <a:t>high-</a:t>
            </a:r>
            <a:r>
              <a:rPr sz="2200" dirty="0">
                <a:latin typeface="Tahoma"/>
                <a:cs typeface="Tahoma"/>
              </a:rPr>
              <a:t>fre</a:t>
            </a:r>
            <a:r>
              <a:rPr sz="2200" spc="-18" dirty="0">
                <a:latin typeface="Tahoma"/>
                <a:cs typeface="Tahoma"/>
              </a:rPr>
              <a:t>qu</a:t>
            </a:r>
            <a:r>
              <a:rPr sz="2200" spc="-13" dirty="0">
                <a:latin typeface="Tahoma"/>
                <a:cs typeface="Tahoma"/>
              </a:rPr>
              <a:t>e</a:t>
            </a:r>
            <a:r>
              <a:rPr sz="2200" dirty="0">
                <a:latin typeface="Tahoma"/>
                <a:cs typeface="Tahoma"/>
              </a:rPr>
              <a:t>nc</a:t>
            </a:r>
            <a:r>
              <a:rPr sz="2200" spc="-4" dirty="0">
                <a:latin typeface="Tahoma"/>
                <a:cs typeface="Tahoma"/>
              </a:rPr>
              <a:t>y</a:t>
            </a:r>
            <a:r>
              <a:rPr sz="2200" dirty="0">
                <a:latin typeface="MS PGothic"/>
                <a:cs typeface="MS PGothic"/>
              </a:rPr>
              <a:t>”</a:t>
            </a:r>
            <a:r>
              <a:rPr sz="2200" spc="13" dirty="0">
                <a:latin typeface="MS PGothic"/>
                <a:cs typeface="MS PGothic"/>
              </a:rPr>
              <a:t> </a:t>
            </a:r>
            <a:r>
              <a:rPr sz="2200" dirty="0">
                <a:latin typeface="Tahoma"/>
                <a:cs typeface="Tahoma"/>
              </a:rPr>
              <a:t>c</a:t>
            </a:r>
            <a:r>
              <a:rPr sz="2200" spc="-13" dirty="0">
                <a:latin typeface="Tahoma"/>
                <a:cs typeface="Tahoma"/>
              </a:rPr>
              <a:t>o</a:t>
            </a:r>
            <a:r>
              <a:rPr sz="2200" spc="-27" dirty="0">
                <a:latin typeface="Tahoma"/>
                <a:cs typeface="Tahoma"/>
              </a:rPr>
              <a:t>m</a:t>
            </a:r>
            <a:r>
              <a:rPr sz="2200" spc="-13" dirty="0">
                <a:latin typeface="Tahoma"/>
                <a:cs typeface="Tahoma"/>
              </a:rPr>
              <a:t>pon</a:t>
            </a:r>
            <a:r>
              <a:rPr sz="2200" dirty="0">
                <a:latin typeface="Tahoma"/>
                <a:cs typeface="Tahoma"/>
              </a:rPr>
              <a:t>e</a:t>
            </a:r>
            <a:r>
              <a:rPr sz="2200" spc="-13" dirty="0">
                <a:latin typeface="Tahoma"/>
                <a:cs typeface="Tahoma"/>
              </a:rPr>
              <a:t>n</a:t>
            </a:r>
            <a:r>
              <a:rPr sz="2200" dirty="0">
                <a:latin typeface="Tahoma"/>
                <a:cs typeface="Tahoma"/>
              </a:rPr>
              <a:t>ts</a:t>
            </a:r>
            <a:r>
              <a:rPr sz="2200" spc="-4" dirty="0">
                <a:latin typeface="Tahoma"/>
                <a:cs typeface="Tahoma"/>
              </a:rPr>
              <a:t> </a:t>
            </a:r>
            <a:r>
              <a:rPr sz="2200" dirty="0">
                <a:latin typeface="Tahoma"/>
                <a:cs typeface="Tahoma"/>
              </a:rPr>
              <a:t>fr</a:t>
            </a:r>
            <a:r>
              <a:rPr sz="2200" spc="-18" dirty="0">
                <a:latin typeface="Tahoma"/>
                <a:cs typeface="Tahoma"/>
              </a:rPr>
              <a:t>om</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 </a:t>
            </a:r>
            <a:r>
              <a:rPr sz="2200" spc="-9" dirty="0">
                <a:latin typeface="Tahoma"/>
                <a:cs typeface="Tahoma"/>
              </a:rPr>
              <a:t>i</a:t>
            </a:r>
            <a:r>
              <a:rPr sz="2200" spc="-27" dirty="0">
                <a:latin typeface="Tahoma"/>
                <a:cs typeface="Tahoma"/>
              </a:rPr>
              <a:t>m</a:t>
            </a:r>
            <a:r>
              <a:rPr sz="2200" spc="-13" dirty="0">
                <a:latin typeface="Tahoma"/>
                <a:cs typeface="Tahoma"/>
              </a:rPr>
              <a:t>ag</a:t>
            </a:r>
            <a:r>
              <a:rPr sz="2200" dirty="0">
                <a:latin typeface="Tahoma"/>
                <a:cs typeface="Tahoma"/>
              </a:rPr>
              <a:t>e</a:t>
            </a:r>
            <a:r>
              <a:rPr sz="2200" spc="-4" dirty="0">
                <a:latin typeface="Tahoma"/>
                <a:cs typeface="Tahoma"/>
              </a:rPr>
              <a:t> </a:t>
            </a:r>
            <a:r>
              <a:rPr sz="2200" spc="-9" dirty="0">
                <a:latin typeface="Tahoma"/>
                <a:cs typeface="Tahoma"/>
              </a:rPr>
              <a:t>(l</a:t>
            </a:r>
            <a:r>
              <a:rPr sz="2200" dirty="0">
                <a:latin typeface="Tahoma"/>
                <a:cs typeface="Tahoma"/>
              </a:rPr>
              <a:t>ow-</a:t>
            </a:r>
            <a:r>
              <a:rPr sz="2200" spc="-13" dirty="0">
                <a:latin typeface="Tahoma"/>
                <a:cs typeface="Tahoma"/>
              </a:rPr>
              <a:t>pa</a:t>
            </a:r>
            <a:r>
              <a:rPr sz="2200" dirty="0">
                <a:latin typeface="Tahoma"/>
                <a:cs typeface="Tahoma"/>
              </a:rPr>
              <a:t>ss</a:t>
            </a:r>
            <a:r>
              <a:rPr sz="2200" spc="-4" dirty="0">
                <a:latin typeface="Tahoma"/>
                <a:cs typeface="Tahoma"/>
              </a:rPr>
              <a:t> </a:t>
            </a:r>
            <a:r>
              <a:rPr sz="2200" dirty="0">
                <a:latin typeface="Tahoma"/>
                <a:cs typeface="Tahoma"/>
              </a:rPr>
              <a:t>f</a:t>
            </a:r>
            <a:r>
              <a:rPr sz="2200" spc="-9" dirty="0">
                <a:latin typeface="Tahoma"/>
                <a:cs typeface="Tahoma"/>
              </a:rPr>
              <a:t>il</a:t>
            </a:r>
            <a:r>
              <a:rPr sz="2200" dirty="0">
                <a:latin typeface="Tahoma"/>
                <a:cs typeface="Tahoma"/>
              </a:rPr>
              <a:t>ter</a:t>
            </a:r>
            <a:r>
              <a:rPr sz="2200" spc="-9" dirty="0">
                <a:latin typeface="Tahoma"/>
                <a:cs typeface="Tahoma"/>
              </a:rPr>
              <a:t>)</a:t>
            </a:r>
            <a:endParaRPr sz="2200">
              <a:latin typeface="Tahoma"/>
              <a:cs typeface="Tahoma"/>
            </a:endParaRPr>
          </a:p>
          <a:p>
            <a:pPr marL="318631" indent="-307250">
              <a:spcBef>
                <a:spcPts val="462"/>
              </a:spcBef>
              <a:buClr>
                <a:srgbClr val="3333CC"/>
              </a:buClr>
              <a:buSzPct val="58333"/>
              <a:buFont typeface="Wingdings"/>
              <a:buChar char=""/>
              <a:tabLst>
                <a:tab pos="318631" algn="l"/>
              </a:tabLst>
            </a:pPr>
            <a:r>
              <a:rPr sz="2200" spc="-13" dirty="0">
                <a:latin typeface="Tahoma"/>
                <a:cs typeface="Tahoma"/>
              </a:rPr>
              <a:t>Con</a:t>
            </a:r>
            <a:r>
              <a:rPr sz="2200" spc="-18" dirty="0">
                <a:latin typeface="Tahoma"/>
                <a:cs typeface="Tahoma"/>
              </a:rPr>
              <a:t>vo</a:t>
            </a:r>
            <a:r>
              <a:rPr sz="2200" spc="-9" dirty="0">
                <a:latin typeface="Tahoma"/>
                <a:cs typeface="Tahoma"/>
              </a:rPr>
              <a:t>lu</a:t>
            </a:r>
            <a:r>
              <a:rPr sz="2200" dirty="0">
                <a:latin typeface="Tahoma"/>
                <a:cs typeface="Tahoma"/>
              </a:rPr>
              <a:t>t</a:t>
            </a:r>
            <a:r>
              <a:rPr sz="2200" spc="-13" dirty="0">
                <a:latin typeface="Tahoma"/>
                <a:cs typeface="Tahoma"/>
              </a:rPr>
              <a:t>ion</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se</a:t>
            </a:r>
            <a:r>
              <a:rPr sz="2200" spc="-9" dirty="0">
                <a:latin typeface="Tahoma"/>
                <a:cs typeface="Tahoma"/>
              </a:rPr>
              <a:t>l</a:t>
            </a:r>
            <a:r>
              <a:rPr sz="2200" dirty="0">
                <a:latin typeface="Tahoma"/>
                <a:cs typeface="Tahoma"/>
              </a:rPr>
              <a:t>f</a:t>
            </a:r>
            <a:r>
              <a:rPr sz="2200" spc="-4" dirty="0">
                <a:latin typeface="Tahoma"/>
                <a:cs typeface="Tahoma"/>
              </a:rPr>
              <a:t> </a:t>
            </a:r>
            <a:r>
              <a:rPr sz="2200" spc="-9" dirty="0">
                <a:latin typeface="Tahoma"/>
                <a:cs typeface="Tahoma"/>
              </a:rPr>
              <a:t>i</a:t>
            </a:r>
            <a:r>
              <a:rPr sz="2200" dirty="0">
                <a:latin typeface="Tahoma"/>
                <a:cs typeface="Tahoma"/>
              </a:rPr>
              <a:t>s</a:t>
            </a:r>
            <a:r>
              <a:rPr sz="2200" spc="-4" dirty="0">
                <a:latin typeface="Tahoma"/>
                <a:cs typeface="Tahoma"/>
              </a:rPr>
              <a:t> </a:t>
            </a:r>
            <a:r>
              <a:rPr sz="2200" spc="-13" dirty="0">
                <a:latin typeface="Tahoma"/>
                <a:cs typeface="Tahoma"/>
              </a:rPr>
              <a:t>an</a:t>
            </a:r>
            <a:r>
              <a:rPr sz="2200" dirty="0">
                <a:latin typeface="Tahoma"/>
                <a:cs typeface="Tahoma"/>
              </a:rPr>
              <a:t>ot</a:t>
            </a:r>
            <a:r>
              <a:rPr sz="2200" spc="-13" dirty="0">
                <a:latin typeface="Tahoma"/>
                <a:cs typeface="Tahoma"/>
              </a:rPr>
              <a:t>h</a:t>
            </a:r>
            <a:r>
              <a:rPr sz="2200" dirty="0">
                <a:latin typeface="Tahoma"/>
                <a:cs typeface="Tahoma"/>
              </a:rPr>
              <a:t>er</a:t>
            </a:r>
            <a:r>
              <a:rPr sz="2200" spc="-4" dirty="0">
                <a:latin typeface="Tahoma"/>
                <a:cs typeface="Tahoma"/>
              </a:rPr>
              <a:t> </a:t>
            </a:r>
            <a:r>
              <a:rPr sz="2200" dirty="0">
                <a:latin typeface="Tahoma"/>
                <a:cs typeface="Tahoma"/>
              </a:rPr>
              <a:t>G</a:t>
            </a:r>
            <a:r>
              <a:rPr sz="2200" spc="-13" dirty="0">
                <a:latin typeface="Tahoma"/>
                <a:cs typeface="Tahoma"/>
              </a:rPr>
              <a:t>au</a:t>
            </a:r>
            <a:r>
              <a:rPr sz="2200" dirty="0">
                <a:latin typeface="Tahoma"/>
                <a:cs typeface="Tahoma"/>
              </a:rPr>
              <a:t>ss</a:t>
            </a:r>
            <a:r>
              <a:rPr sz="2200" spc="-13" dirty="0">
                <a:latin typeface="Tahoma"/>
                <a:cs typeface="Tahoma"/>
              </a:rPr>
              <a:t>ian</a:t>
            </a:r>
            <a:endParaRPr sz="2200">
              <a:latin typeface="Tahoma"/>
              <a:cs typeface="Tahoma"/>
            </a:endParaRPr>
          </a:p>
          <a:p>
            <a:pPr marL="671401" marR="92175" lvl="1" indent="-250355">
              <a:lnSpc>
                <a:spcPts val="2531"/>
              </a:lnSpc>
              <a:spcBef>
                <a:spcPts val="682"/>
              </a:spcBef>
              <a:buClr>
                <a:srgbClr val="FF0000"/>
              </a:buClr>
              <a:buSzPct val="54166"/>
              <a:buFont typeface="Wingdings"/>
              <a:buChar char=""/>
              <a:tabLst>
                <a:tab pos="677092" algn="l"/>
              </a:tabLst>
            </a:pPr>
            <a:r>
              <a:rPr sz="2200" dirty="0">
                <a:latin typeface="Tahoma"/>
                <a:cs typeface="Tahoma"/>
              </a:rPr>
              <a:t>S</a:t>
            </a:r>
            <a:r>
              <a:rPr sz="2200" spc="-13" dirty="0">
                <a:latin typeface="Tahoma"/>
                <a:cs typeface="Tahoma"/>
              </a:rPr>
              <a:t>o</a:t>
            </a:r>
            <a:r>
              <a:rPr sz="2200" spc="-4" dirty="0">
                <a:latin typeface="Tahoma"/>
                <a:cs typeface="Tahoma"/>
              </a:rPr>
              <a:t> </a:t>
            </a:r>
            <a:r>
              <a:rPr sz="2200" dirty="0">
                <a:latin typeface="Tahoma"/>
                <a:cs typeface="Tahoma"/>
              </a:rPr>
              <a:t>c</a:t>
            </a:r>
            <a:r>
              <a:rPr sz="2200" spc="-13" dirty="0">
                <a:latin typeface="Tahoma"/>
                <a:cs typeface="Tahoma"/>
              </a:rPr>
              <a:t>an</a:t>
            </a:r>
            <a:r>
              <a:rPr sz="2200" spc="-4" dirty="0">
                <a:latin typeface="Tahoma"/>
                <a:cs typeface="Tahoma"/>
              </a:rPr>
              <a:t> </a:t>
            </a:r>
            <a:r>
              <a:rPr sz="2200" dirty="0">
                <a:latin typeface="Tahoma"/>
                <a:cs typeface="Tahoma"/>
              </a:rPr>
              <a:t>s</a:t>
            </a:r>
            <a:r>
              <a:rPr sz="2200" spc="-27" dirty="0">
                <a:latin typeface="Tahoma"/>
                <a:cs typeface="Tahoma"/>
              </a:rPr>
              <a:t>m</a:t>
            </a:r>
            <a:r>
              <a:rPr sz="2200" dirty="0">
                <a:latin typeface="Tahoma"/>
                <a:cs typeface="Tahoma"/>
              </a:rPr>
              <a:t>oot</a:t>
            </a:r>
            <a:r>
              <a:rPr sz="2200" spc="-13" dirty="0">
                <a:latin typeface="Tahoma"/>
                <a:cs typeface="Tahoma"/>
              </a:rPr>
              <a:t>h</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s</a:t>
            </a:r>
            <a:r>
              <a:rPr sz="2200" spc="-27" dirty="0">
                <a:latin typeface="Tahoma"/>
                <a:cs typeface="Tahoma"/>
              </a:rPr>
              <a:t>m</a:t>
            </a:r>
            <a:r>
              <a:rPr sz="2200" spc="-9" dirty="0">
                <a:latin typeface="Tahoma"/>
                <a:cs typeface="Tahoma"/>
              </a:rPr>
              <a:t>all</a:t>
            </a:r>
            <a:r>
              <a:rPr sz="2200" dirty="0">
                <a:latin typeface="Tahoma"/>
                <a:cs typeface="Tahoma"/>
              </a:rPr>
              <a:t>-</a:t>
            </a:r>
            <a:r>
              <a:rPr sz="2200" dirty="0">
                <a:latin typeface="Symbol"/>
                <a:cs typeface="Symbol"/>
              </a:rPr>
              <a:t></a:t>
            </a:r>
            <a:r>
              <a:rPr sz="2200" spc="135" dirty="0">
                <a:latin typeface="Times New Roman"/>
                <a:cs typeface="Times New Roman"/>
              </a:rPr>
              <a:t> </a:t>
            </a:r>
            <a:r>
              <a:rPr sz="2200" spc="-4" dirty="0">
                <a:latin typeface="Tahoma"/>
                <a:cs typeface="Tahoma"/>
              </a:rPr>
              <a:t>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r>
              <a:rPr sz="2200" spc="-4" dirty="0">
                <a:latin typeface="Tahoma"/>
                <a:cs typeface="Tahoma"/>
              </a:rPr>
              <a:t> </a:t>
            </a:r>
            <a:r>
              <a:rPr sz="2200" dirty="0">
                <a:latin typeface="Tahoma"/>
                <a:cs typeface="Tahoma"/>
              </a:rPr>
              <a:t>re</a:t>
            </a:r>
            <a:r>
              <a:rPr sz="2200" spc="-13" dirty="0">
                <a:latin typeface="Tahoma"/>
                <a:cs typeface="Tahoma"/>
              </a:rPr>
              <a:t>p</a:t>
            </a:r>
            <a:r>
              <a:rPr sz="2200" dirty="0">
                <a:latin typeface="Tahoma"/>
                <a:cs typeface="Tahoma"/>
              </a:rPr>
              <a:t>e</a:t>
            </a:r>
            <a:r>
              <a:rPr sz="2200" spc="-13" dirty="0">
                <a:latin typeface="Tahoma"/>
                <a:cs typeface="Tahoma"/>
              </a:rPr>
              <a:t>a</a:t>
            </a:r>
            <a:r>
              <a:rPr sz="2200" dirty="0">
                <a:latin typeface="Tahoma"/>
                <a:cs typeface="Tahoma"/>
              </a:rPr>
              <a:t>t</a:t>
            </a:r>
            <a:r>
              <a:rPr sz="2200" spc="-9" dirty="0">
                <a:latin typeface="Tahoma"/>
                <a:cs typeface="Tahoma"/>
              </a:rPr>
              <a:t>,</a:t>
            </a:r>
            <a:r>
              <a:rPr sz="2200" spc="-4" dirty="0">
                <a:latin typeface="Tahoma"/>
                <a:cs typeface="Tahoma"/>
              </a:rPr>
              <a:t> </a:t>
            </a:r>
            <a:r>
              <a:rPr sz="2200" spc="-13" dirty="0">
                <a:latin typeface="Tahoma"/>
                <a:cs typeface="Tahoma"/>
              </a:rPr>
              <a:t>and</a:t>
            </a:r>
            <a:r>
              <a:rPr sz="2200" spc="-9" dirty="0">
                <a:latin typeface="Tahoma"/>
                <a:cs typeface="Tahoma"/>
              </a:rPr>
              <a:t> </a:t>
            </a:r>
            <a:r>
              <a:rPr sz="2200" dirty="0">
                <a:latin typeface="Tahoma"/>
                <a:cs typeface="Tahoma"/>
              </a:rPr>
              <a:t>get</a:t>
            </a:r>
            <a:r>
              <a:rPr sz="2200" spc="-4" dirty="0">
                <a:latin typeface="Tahoma"/>
                <a:cs typeface="Tahoma"/>
              </a:rPr>
              <a:t> </a:t>
            </a:r>
            <a:r>
              <a:rPr sz="2200" dirty="0">
                <a:latin typeface="Tahoma"/>
                <a:cs typeface="Tahoma"/>
              </a:rPr>
              <a:t>s</a:t>
            </a:r>
            <a:r>
              <a:rPr sz="2200" spc="-4" dirty="0">
                <a:latin typeface="Tahoma"/>
                <a:cs typeface="Tahoma"/>
              </a:rPr>
              <a:t>am</a:t>
            </a:r>
            <a:r>
              <a:rPr sz="2200" dirty="0">
                <a:latin typeface="Tahoma"/>
                <a:cs typeface="Tahoma"/>
              </a:rPr>
              <a:t>e res</a:t>
            </a:r>
            <a:r>
              <a:rPr sz="2200" spc="-9" dirty="0">
                <a:latin typeface="Tahoma"/>
                <a:cs typeface="Tahoma"/>
              </a:rPr>
              <a:t>ult</a:t>
            </a:r>
            <a:r>
              <a:rPr sz="2200" dirty="0">
                <a:latin typeface="Tahoma"/>
                <a:cs typeface="Tahoma"/>
              </a:rPr>
              <a:t> </a:t>
            </a:r>
            <a:r>
              <a:rPr sz="2200" spc="-4" dirty="0">
                <a:latin typeface="Tahoma"/>
                <a:cs typeface="Tahoma"/>
              </a:rPr>
              <a:t>a</a:t>
            </a:r>
            <a:r>
              <a:rPr sz="2200" dirty="0">
                <a:latin typeface="Tahoma"/>
                <a:cs typeface="Tahoma"/>
              </a:rPr>
              <a:t>s </a:t>
            </a:r>
            <a:r>
              <a:rPr sz="2200" spc="-9" dirty="0">
                <a:latin typeface="Tahoma"/>
                <a:cs typeface="Tahoma"/>
              </a:rPr>
              <a:t>lar</a:t>
            </a:r>
            <a:r>
              <a:rPr sz="2200" dirty="0">
                <a:latin typeface="Tahoma"/>
                <a:cs typeface="Tahoma"/>
              </a:rPr>
              <a:t>ger</a:t>
            </a:r>
            <a:r>
              <a:rPr sz="2200" spc="-13" dirty="0">
                <a:latin typeface="Tahoma"/>
                <a:cs typeface="Tahoma"/>
              </a:rPr>
              <a:t>-</a:t>
            </a:r>
            <a:r>
              <a:rPr sz="2200" dirty="0">
                <a:latin typeface="Symbol"/>
                <a:cs typeface="Symbol"/>
              </a:rPr>
              <a:t></a:t>
            </a:r>
            <a:r>
              <a:rPr sz="2200" spc="135" dirty="0">
                <a:latin typeface="Times New Roman"/>
                <a:cs typeface="Times New Roman"/>
              </a:rPr>
              <a:t> </a:t>
            </a:r>
            <a:r>
              <a:rPr sz="2200" spc="-4" dirty="0">
                <a:latin typeface="Tahoma"/>
                <a:cs typeface="Tahoma"/>
              </a:rPr>
              <a:t>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r>
              <a:rPr sz="2200" spc="-4" dirty="0">
                <a:latin typeface="Tahoma"/>
                <a:cs typeface="Tahoma"/>
              </a:rPr>
              <a:t> </a:t>
            </a:r>
            <a:r>
              <a:rPr sz="2200" dirty="0">
                <a:latin typeface="Tahoma"/>
                <a:cs typeface="Tahoma"/>
              </a:rPr>
              <a:t>w</a:t>
            </a:r>
            <a:r>
              <a:rPr sz="2200" spc="-13" dirty="0">
                <a:latin typeface="Tahoma"/>
                <a:cs typeface="Tahoma"/>
              </a:rPr>
              <a:t>ould</a:t>
            </a:r>
            <a:r>
              <a:rPr sz="2200" spc="-4" dirty="0">
                <a:latin typeface="Tahoma"/>
                <a:cs typeface="Tahoma"/>
              </a:rPr>
              <a:t> </a:t>
            </a:r>
            <a:r>
              <a:rPr sz="2200" spc="-13" dirty="0">
                <a:latin typeface="Tahoma"/>
                <a:cs typeface="Tahoma"/>
              </a:rPr>
              <a:t>ha</a:t>
            </a:r>
            <a:r>
              <a:rPr sz="2200" spc="-4" dirty="0">
                <a:latin typeface="Tahoma"/>
                <a:cs typeface="Tahoma"/>
              </a:rPr>
              <a:t>ve</a:t>
            </a:r>
            <a:endParaRPr sz="2200">
              <a:latin typeface="Tahoma"/>
              <a:cs typeface="Tahoma"/>
            </a:endParaRPr>
          </a:p>
          <a:p>
            <a:pPr marL="671401" marR="65431" lvl="1" indent="-250355">
              <a:spcBef>
                <a:spcPts val="457"/>
              </a:spcBef>
              <a:buClr>
                <a:srgbClr val="FF0000"/>
              </a:buClr>
              <a:buSzPct val="54166"/>
              <a:buFont typeface="Wingdings"/>
              <a:buChar char=""/>
              <a:tabLst>
                <a:tab pos="677092" algn="l"/>
              </a:tabLst>
            </a:pPr>
            <a:r>
              <a:rPr sz="2200" spc="-13" dirty="0">
                <a:latin typeface="Tahoma"/>
                <a:cs typeface="Tahoma"/>
              </a:rPr>
              <a:t>Con</a:t>
            </a:r>
            <a:r>
              <a:rPr sz="2200" spc="-18" dirty="0">
                <a:latin typeface="Tahoma"/>
                <a:cs typeface="Tahoma"/>
              </a:rPr>
              <a:t>vo</a:t>
            </a:r>
            <a:r>
              <a:rPr sz="2200" spc="-9" dirty="0">
                <a:latin typeface="Tahoma"/>
                <a:cs typeface="Tahoma"/>
              </a:rPr>
              <a:t>l</a:t>
            </a:r>
            <a:r>
              <a:rPr sz="2200" spc="-18" dirty="0">
                <a:latin typeface="Tahoma"/>
                <a:cs typeface="Tahoma"/>
              </a:rPr>
              <a:t>v</a:t>
            </a:r>
            <a:r>
              <a:rPr sz="2200" spc="-13" dirty="0">
                <a:latin typeface="Tahoma"/>
                <a:cs typeface="Tahoma"/>
              </a:rPr>
              <a:t>ing</a:t>
            </a:r>
            <a:r>
              <a:rPr sz="2200" spc="-4" dirty="0">
                <a:latin typeface="Tahoma"/>
                <a:cs typeface="Tahoma"/>
              </a:rPr>
              <a:t> </a:t>
            </a:r>
            <a:r>
              <a:rPr sz="2200" dirty="0">
                <a:latin typeface="Tahoma"/>
                <a:cs typeface="Tahoma"/>
              </a:rPr>
              <a:t>tw</a:t>
            </a:r>
            <a:r>
              <a:rPr sz="2200" spc="-13" dirty="0">
                <a:latin typeface="Tahoma"/>
                <a:cs typeface="Tahoma"/>
              </a:rPr>
              <a:t>o</a:t>
            </a:r>
            <a:r>
              <a:rPr sz="2200" spc="-4" dirty="0">
                <a:latin typeface="Tahoma"/>
                <a:cs typeface="Tahoma"/>
              </a:rPr>
              <a:t> </a:t>
            </a:r>
            <a:r>
              <a:rPr sz="2200" dirty="0">
                <a:latin typeface="Tahoma"/>
                <a:cs typeface="Tahoma"/>
              </a:rPr>
              <a:t>t</a:t>
            </a:r>
            <a:r>
              <a:rPr sz="2200" spc="-9" dirty="0">
                <a:latin typeface="Tahoma"/>
                <a:cs typeface="Tahoma"/>
              </a:rPr>
              <a:t>i</a:t>
            </a:r>
            <a:r>
              <a:rPr sz="2200" spc="-27" dirty="0">
                <a:latin typeface="Tahoma"/>
                <a:cs typeface="Tahoma"/>
              </a:rPr>
              <a:t>m</a:t>
            </a:r>
            <a:r>
              <a:rPr sz="2200" dirty="0">
                <a:latin typeface="Tahoma"/>
                <a:cs typeface="Tahoma"/>
              </a:rPr>
              <a:t>es</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G</a:t>
            </a:r>
            <a:r>
              <a:rPr sz="2200" spc="-13" dirty="0">
                <a:latin typeface="Tahoma"/>
                <a:cs typeface="Tahoma"/>
              </a:rPr>
              <a:t>au</a:t>
            </a:r>
            <a:r>
              <a:rPr sz="2200" dirty="0">
                <a:latin typeface="Tahoma"/>
                <a:cs typeface="Tahoma"/>
              </a:rPr>
              <a:t>ss</a:t>
            </a:r>
            <a:r>
              <a:rPr sz="2200" spc="-13" dirty="0">
                <a:latin typeface="Tahoma"/>
                <a:cs typeface="Tahoma"/>
              </a:rPr>
              <a:t>ian</a:t>
            </a:r>
            <a:r>
              <a:rPr sz="2200" spc="-4" dirty="0">
                <a:latin typeface="Tahoma"/>
                <a:cs typeface="Tahoma"/>
              </a:rPr>
              <a:t> 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9" dirty="0">
                <a:latin typeface="Tahoma"/>
                <a:cs typeface="Tahoma"/>
              </a:rPr>
              <a:t> </a:t>
            </a:r>
            <a:r>
              <a:rPr sz="2200" dirty="0">
                <a:latin typeface="Tahoma"/>
                <a:cs typeface="Tahoma"/>
              </a:rPr>
              <a:t>st</a:t>
            </a:r>
            <a:r>
              <a:rPr sz="2200" spc="-13" dirty="0">
                <a:latin typeface="Tahoma"/>
                <a:cs typeface="Tahoma"/>
              </a:rPr>
              <a:t>d.</a:t>
            </a:r>
            <a:r>
              <a:rPr sz="2200" spc="-4" dirty="0">
                <a:latin typeface="Tahoma"/>
                <a:cs typeface="Tahoma"/>
              </a:rPr>
              <a:t> </a:t>
            </a:r>
            <a:r>
              <a:rPr sz="2200" spc="-13" dirty="0">
                <a:latin typeface="Tahoma"/>
                <a:cs typeface="Tahoma"/>
              </a:rPr>
              <a:t>d</a:t>
            </a:r>
            <a:r>
              <a:rPr sz="2200" dirty="0">
                <a:latin typeface="Tahoma"/>
                <a:cs typeface="Tahoma"/>
              </a:rPr>
              <a:t>e</a:t>
            </a:r>
            <a:r>
              <a:rPr sz="2200" spc="-18" dirty="0">
                <a:latin typeface="Tahoma"/>
                <a:cs typeface="Tahoma"/>
              </a:rPr>
              <a:t>v</a:t>
            </a:r>
            <a:r>
              <a:rPr sz="2200" spc="-9" dirty="0">
                <a:latin typeface="Tahoma"/>
                <a:cs typeface="Tahoma"/>
              </a:rPr>
              <a:t>.</a:t>
            </a:r>
            <a:r>
              <a:rPr sz="2200" spc="-4" dirty="0">
                <a:latin typeface="Tahoma"/>
                <a:cs typeface="Tahoma"/>
              </a:rPr>
              <a:t> </a:t>
            </a:r>
            <a:r>
              <a:rPr sz="2200" i="1" spc="-40" dirty="0">
                <a:latin typeface="Tahoma"/>
                <a:cs typeface="Tahoma"/>
              </a:rPr>
              <a:t>σ</a:t>
            </a:r>
            <a:endParaRPr sz="2200">
              <a:latin typeface="Tahoma"/>
              <a:cs typeface="Tahoma"/>
            </a:endParaRPr>
          </a:p>
          <a:p>
            <a:pPr marL="671401">
              <a:lnSpc>
                <a:spcPts val="2468"/>
              </a:lnSpc>
            </a:pPr>
            <a:r>
              <a:rPr sz="2200" spc="-9" dirty="0">
                <a:latin typeface="Tahoma"/>
                <a:cs typeface="Tahoma"/>
              </a:rPr>
              <a:t>is</a:t>
            </a:r>
            <a:r>
              <a:rPr sz="2200" spc="-4" dirty="0">
                <a:latin typeface="Tahoma"/>
                <a:cs typeface="Tahoma"/>
              </a:rPr>
              <a:t> </a:t>
            </a:r>
            <a:r>
              <a:rPr sz="2200" dirty="0">
                <a:latin typeface="Tahoma"/>
                <a:cs typeface="Tahoma"/>
              </a:rPr>
              <a:t>s</a:t>
            </a:r>
            <a:r>
              <a:rPr sz="2200" spc="-13" dirty="0">
                <a:latin typeface="Tahoma"/>
                <a:cs typeface="Tahoma"/>
              </a:rPr>
              <a:t>a</a:t>
            </a:r>
            <a:r>
              <a:rPr sz="2200" spc="-27" dirty="0">
                <a:latin typeface="Tahoma"/>
                <a:cs typeface="Tahoma"/>
              </a:rPr>
              <a:t>m</a:t>
            </a:r>
            <a:r>
              <a:rPr sz="2200" dirty="0">
                <a:latin typeface="Tahoma"/>
                <a:cs typeface="Tahoma"/>
              </a:rPr>
              <a:t>e</a:t>
            </a:r>
            <a:r>
              <a:rPr sz="2200" spc="-4" dirty="0">
                <a:latin typeface="Tahoma"/>
                <a:cs typeface="Tahoma"/>
              </a:rPr>
              <a:t> </a:t>
            </a:r>
            <a:r>
              <a:rPr sz="2200" spc="-13" dirty="0">
                <a:latin typeface="Tahoma"/>
                <a:cs typeface="Tahoma"/>
              </a:rPr>
              <a:t>a</a:t>
            </a:r>
            <a:r>
              <a:rPr sz="2200" dirty="0">
                <a:latin typeface="Tahoma"/>
                <a:cs typeface="Tahoma"/>
              </a:rPr>
              <a:t>s</a:t>
            </a:r>
            <a:r>
              <a:rPr sz="2200" spc="-4" dirty="0">
                <a:latin typeface="Tahoma"/>
                <a:cs typeface="Tahoma"/>
              </a:rPr>
              <a:t> </a:t>
            </a:r>
            <a:r>
              <a:rPr sz="2200" dirty="0">
                <a:latin typeface="Tahoma"/>
                <a:cs typeface="Tahoma"/>
              </a:rPr>
              <a:t>c</a:t>
            </a:r>
            <a:r>
              <a:rPr sz="2200" spc="-13" dirty="0">
                <a:latin typeface="Tahoma"/>
                <a:cs typeface="Tahoma"/>
              </a:rPr>
              <a:t>on</a:t>
            </a:r>
            <a:r>
              <a:rPr sz="2200" spc="-18" dirty="0">
                <a:latin typeface="Tahoma"/>
                <a:cs typeface="Tahoma"/>
              </a:rPr>
              <a:t>vo</a:t>
            </a:r>
            <a:r>
              <a:rPr sz="2200" spc="-9" dirty="0">
                <a:latin typeface="Tahoma"/>
                <a:cs typeface="Tahoma"/>
              </a:rPr>
              <a:t>l</a:t>
            </a:r>
            <a:r>
              <a:rPr sz="2200" spc="-18" dirty="0">
                <a:latin typeface="Tahoma"/>
                <a:cs typeface="Tahoma"/>
              </a:rPr>
              <a:t>v</a:t>
            </a:r>
            <a:r>
              <a:rPr sz="2200" spc="-13" dirty="0">
                <a:latin typeface="Tahoma"/>
                <a:cs typeface="Tahoma"/>
              </a:rPr>
              <a:t>ing</a:t>
            </a:r>
            <a:r>
              <a:rPr sz="2200" spc="-4" dirty="0">
                <a:latin typeface="Tahoma"/>
                <a:cs typeface="Tahoma"/>
              </a:rPr>
              <a:t> </a:t>
            </a:r>
            <a:r>
              <a:rPr sz="2200" spc="-13" dirty="0">
                <a:latin typeface="Tahoma"/>
                <a:cs typeface="Tahoma"/>
              </a:rPr>
              <a:t>on</a:t>
            </a:r>
            <a:r>
              <a:rPr sz="2200" dirty="0">
                <a:latin typeface="Tahoma"/>
                <a:cs typeface="Tahoma"/>
              </a:rPr>
              <a:t>ce</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st</a:t>
            </a:r>
            <a:r>
              <a:rPr sz="2200" spc="-13" dirty="0">
                <a:latin typeface="Tahoma"/>
                <a:cs typeface="Tahoma"/>
              </a:rPr>
              <a:t>d.</a:t>
            </a:r>
            <a:endParaRPr sz="2200">
              <a:latin typeface="Tahoma"/>
              <a:cs typeface="Tahoma"/>
            </a:endParaRPr>
          </a:p>
          <a:p>
            <a:pPr marL="671401">
              <a:lnSpc>
                <a:spcPts val="2655"/>
              </a:lnSpc>
              <a:tabLst>
                <a:tab pos="1313214" algn="l"/>
                <a:tab pos="1681913" algn="l"/>
              </a:tabLst>
            </a:pPr>
            <a:r>
              <a:rPr sz="2200" spc="-13" dirty="0">
                <a:latin typeface="Tahoma"/>
                <a:cs typeface="Tahoma"/>
              </a:rPr>
              <a:t>de</a:t>
            </a:r>
            <a:r>
              <a:rPr sz="2200" spc="-18" dirty="0">
                <a:latin typeface="Tahoma"/>
                <a:cs typeface="Tahoma"/>
              </a:rPr>
              <a:t>v</a:t>
            </a:r>
            <a:r>
              <a:rPr sz="2200" spc="-9" dirty="0">
                <a:latin typeface="Tahoma"/>
                <a:cs typeface="Tahoma"/>
              </a:rPr>
              <a:t>.</a:t>
            </a:r>
            <a:r>
              <a:rPr sz="2200" dirty="0">
                <a:latin typeface="Tahoma"/>
                <a:cs typeface="Tahoma"/>
              </a:rPr>
              <a:t>	</a:t>
            </a:r>
            <a:r>
              <a:rPr sz="3400" i="1" spc="827" baseline="-7777" dirty="0">
                <a:latin typeface="Symbol"/>
                <a:cs typeface="Symbol"/>
              </a:rPr>
              <a:t></a:t>
            </a:r>
            <a:r>
              <a:rPr sz="3400" i="1" baseline="-7777" dirty="0">
                <a:latin typeface="Times New Roman"/>
                <a:cs typeface="Times New Roman"/>
              </a:rPr>
              <a:t>	</a:t>
            </a:r>
            <a:r>
              <a:rPr sz="3000" spc="888" baseline="-8838" dirty="0">
                <a:latin typeface="Times New Roman"/>
                <a:cs typeface="Times New Roman"/>
              </a:rPr>
              <a:t>2</a:t>
            </a:r>
            <a:endParaRPr sz="3000" baseline="-8838">
              <a:latin typeface="Times New Roman"/>
              <a:cs typeface="Times New Roman"/>
            </a:endParaRPr>
          </a:p>
          <a:p>
            <a:pPr marL="318631" indent="-307250">
              <a:spcBef>
                <a:spcPts val="471"/>
              </a:spcBef>
              <a:buClr>
                <a:srgbClr val="3333CC"/>
              </a:buClr>
              <a:buSzPct val="57142"/>
              <a:buFont typeface="Wingdings"/>
              <a:buChar char=""/>
              <a:tabLst>
                <a:tab pos="318631" algn="l"/>
              </a:tabLst>
            </a:pPr>
            <a:r>
              <a:rPr sz="2200" i="1" spc="-36" dirty="0">
                <a:latin typeface="Tahoma"/>
                <a:cs typeface="Tahoma"/>
              </a:rPr>
              <a:t>Separabl</a:t>
            </a:r>
            <a:r>
              <a:rPr sz="2200" i="1" spc="-27" dirty="0">
                <a:latin typeface="Tahoma"/>
                <a:cs typeface="Tahoma"/>
              </a:rPr>
              <a:t>e</a:t>
            </a:r>
            <a:r>
              <a:rPr sz="2200" i="1" spc="-18" dirty="0">
                <a:latin typeface="Tahoma"/>
                <a:cs typeface="Tahoma"/>
              </a:rPr>
              <a:t> </a:t>
            </a:r>
            <a:r>
              <a:rPr sz="2200" spc="-4" dirty="0">
                <a:latin typeface="Tahoma"/>
                <a:cs typeface="Tahoma"/>
              </a:rPr>
              <a:t>k</a:t>
            </a:r>
            <a:r>
              <a:rPr sz="2200" dirty="0">
                <a:latin typeface="Tahoma"/>
                <a:cs typeface="Tahoma"/>
              </a:rPr>
              <a:t>er</a:t>
            </a:r>
            <a:r>
              <a:rPr sz="2200" spc="-13" dirty="0">
                <a:latin typeface="Tahoma"/>
                <a:cs typeface="Tahoma"/>
              </a:rPr>
              <a:t>n</a:t>
            </a:r>
            <a:r>
              <a:rPr sz="2200" dirty="0">
                <a:latin typeface="Tahoma"/>
                <a:cs typeface="Tahoma"/>
              </a:rPr>
              <a:t>e</a:t>
            </a:r>
            <a:r>
              <a:rPr sz="2200" spc="-9" dirty="0">
                <a:latin typeface="Tahoma"/>
                <a:cs typeface="Tahoma"/>
              </a:rPr>
              <a:t>l</a:t>
            </a:r>
            <a:endParaRPr sz="2200">
              <a:latin typeface="Tahoma"/>
              <a:cs typeface="Tahoma"/>
            </a:endParaRPr>
          </a:p>
          <a:p>
            <a:pPr marL="677092" lvl="1" indent="-256042">
              <a:spcBef>
                <a:spcPts val="547"/>
              </a:spcBef>
              <a:buClr>
                <a:srgbClr val="FF0000"/>
              </a:buClr>
              <a:buSzPct val="54166"/>
              <a:buFont typeface="Wingdings"/>
              <a:buChar char=""/>
              <a:tabLst>
                <a:tab pos="677092" algn="l"/>
              </a:tabLst>
            </a:pPr>
            <a:r>
              <a:rPr sz="2200" dirty="0">
                <a:latin typeface="Tahoma"/>
                <a:cs typeface="Tahoma"/>
              </a:rPr>
              <a:t>F</a:t>
            </a:r>
            <a:r>
              <a:rPr sz="2200" spc="-13" dirty="0">
                <a:latin typeface="Tahoma"/>
                <a:cs typeface="Tahoma"/>
              </a:rPr>
              <a:t>actors</a:t>
            </a:r>
            <a:r>
              <a:rPr sz="2200" spc="-4" dirty="0">
                <a:latin typeface="Tahoma"/>
                <a:cs typeface="Tahoma"/>
              </a:rPr>
              <a:t> </a:t>
            </a:r>
            <a:r>
              <a:rPr sz="2200" spc="-9" dirty="0">
                <a:latin typeface="Tahoma"/>
                <a:cs typeface="Tahoma"/>
              </a:rPr>
              <a:t>in</a:t>
            </a:r>
            <a:r>
              <a:rPr sz="2200" dirty="0">
                <a:latin typeface="Tahoma"/>
                <a:cs typeface="Tahoma"/>
              </a:rPr>
              <a:t>t</a:t>
            </a:r>
            <a:r>
              <a:rPr sz="2200" spc="-13" dirty="0">
                <a:latin typeface="Tahoma"/>
                <a:cs typeface="Tahoma"/>
              </a:rPr>
              <a:t>o</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odu</a:t>
            </a:r>
            <a:r>
              <a:rPr sz="2200" dirty="0">
                <a:latin typeface="Tahoma"/>
                <a:cs typeface="Tahoma"/>
              </a:rPr>
              <a:t>ct</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tw</a:t>
            </a:r>
            <a:r>
              <a:rPr sz="2200" spc="-13" dirty="0">
                <a:latin typeface="Tahoma"/>
                <a:cs typeface="Tahoma"/>
              </a:rPr>
              <a:t>o</a:t>
            </a:r>
            <a:r>
              <a:rPr sz="2200" spc="-4" dirty="0">
                <a:latin typeface="Tahoma"/>
                <a:cs typeface="Tahoma"/>
              </a:rPr>
              <a:t> </a:t>
            </a:r>
            <a:r>
              <a:rPr sz="2200" spc="-13" dirty="0">
                <a:latin typeface="Tahoma"/>
                <a:cs typeface="Tahoma"/>
              </a:rPr>
              <a:t>1</a:t>
            </a:r>
            <a:r>
              <a:rPr sz="2200" dirty="0">
                <a:latin typeface="Tahoma"/>
                <a:cs typeface="Tahoma"/>
              </a:rPr>
              <a:t>D</a:t>
            </a:r>
            <a:r>
              <a:rPr sz="2200" spc="-4" dirty="0">
                <a:latin typeface="Tahoma"/>
                <a:cs typeface="Tahoma"/>
              </a:rPr>
              <a:t> </a:t>
            </a:r>
            <a:r>
              <a:rPr sz="2200" dirty="0">
                <a:latin typeface="Tahoma"/>
                <a:cs typeface="Tahoma"/>
              </a:rPr>
              <a:t>G</a:t>
            </a:r>
            <a:r>
              <a:rPr sz="2200" spc="-13" dirty="0">
                <a:latin typeface="Tahoma"/>
                <a:cs typeface="Tahoma"/>
              </a:rPr>
              <a:t>au</a:t>
            </a:r>
            <a:r>
              <a:rPr sz="2200" dirty="0">
                <a:latin typeface="Tahoma"/>
                <a:cs typeface="Tahoma"/>
              </a:rPr>
              <a:t>ss</a:t>
            </a:r>
            <a:r>
              <a:rPr sz="2200" spc="-13" dirty="0">
                <a:latin typeface="Tahoma"/>
                <a:cs typeface="Tahoma"/>
              </a:rPr>
              <a:t>ian</a:t>
            </a:r>
            <a:r>
              <a:rPr sz="2200" dirty="0">
                <a:latin typeface="Tahoma"/>
                <a:cs typeface="Tahoma"/>
              </a:rPr>
              <a:t>s</a:t>
            </a:r>
            <a:endParaRPr sz="2200">
              <a:latin typeface="Tahoma"/>
              <a:cs typeface="Tahoma"/>
            </a:endParaRPr>
          </a:p>
        </p:txBody>
      </p:sp>
    </p:spTree>
    <p:extLst>
      <p:ext uri="{BB962C8B-B14F-4D97-AF65-F5344CB8AC3E}">
        <p14:creationId xmlns:p14="http://schemas.microsoft.com/office/powerpoint/2010/main" val="36648495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89050" y="660073"/>
            <a:ext cx="5416550" cy="446276"/>
          </a:xfrm>
          <a:prstGeom prst="rect">
            <a:avLst/>
          </a:prstGeom>
        </p:spPr>
        <p:txBody>
          <a:bodyPr vert="horz" wrap="square" lIns="0" tIns="0" rIns="0" bIns="0" rtlCol="0">
            <a:spAutoFit/>
          </a:bodyPr>
          <a:lstStyle/>
          <a:p>
            <a:pPr marL="11381"/>
            <a:r>
              <a:rPr sz="2900" dirty="0">
                <a:solidFill>
                  <a:srgbClr val="333399"/>
                </a:solidFill>
                <a:latin typeface="Tahoma"/>
                <a:cs typeface="Tahoma"/>
              </a:rPr>
              <a:t>Se</a:t>
            </a:r>
            <a:r>
              <a:rPr sz="2900" spc="-22" dirty="0">
                <a:solidFill>
                  <a:srgbClr val="333399"/>
                </a:solidFill>
                <a:latin typeface="Tahoma"/>
                <a:cs typeface="Tahoma"/>
              </a:rPr>
              <a:t>p</a:t>
            </a:r>
            <a:r>
              <a:rPr sz="2900" spc="-18" dirty="0">
                <a:solidFill>
                  <a:srgbClr val="333399"/>
                </a:solidFill>
                <a:latin typeface="Tahoma"/>
                <a:cs typeface="Tahoma"/>
              </a:rPr>
              <a:t>a</a:t>
            </a:r>
            <a:r>
              <a:rPr sz="2900" dirty="0">
                <a:solidFill>
                  <a:srgbClr val="333399"/>
                </a:solidFill>
                <a:latin typeface="Tahoma"/>
                <a:cs typeface="Tahoma"/>
              </a:rPr>
              <a:t>r</a:t>
            </a:r>
            <a:r>
              <a:rPr sz="2900" spc="-18" dirty="0">
                <a:solidFill>
                  <a:srgbClr val="333399"/>
                </a:solidFill>
                <a:latin typeface="Tahoma"/>
                <a:cs typeface="Tahoma"/>
              </a:rPr>
              <a:t>a</a:t>
            </a:r>
            <a:r>
              <a:rPr sz="2900" spc="-22" dirty="0">
                <a:solidFill>
                  <a:srgbClr val="333399"/>
                </a:solidFill>
                <a:latin typeface="Tahoma"/>
                <a:cs typeface="Tahoma"/>
              </a:rPr>
              <a:t>b</a:t>
            </a:r>
            <a:r>
              <a:rPr sz="2900" spc="-9" dirty="0">
                <a:solidFill>
                  <a:srgbClr val="333399"/>
                </a:solidFill>
                <a:latin typeface="Tahoma"/>
                <a:cs typeface="Tahoma"/>
              </a:rPr>
              <a:t>ili</a:t>
            </a:r>
            <a:r>
              <a:rPr sz="2900" dirty="0">
                <a:solidFill>
                  <a:srgbClr val="333399"/>
                </a:solidFill>
                <a:latin typeface="Tahoma"/>
                <a:cs typeface="Tahoma"/>
              </a:rPr>
              <a:t>ty</a:t>
            </a:r>
            <a:r>
              <a:rPr sz="2900" spc="-4" dirty="0">
                <a:solidFill>
                  <a:srgbClr val="333399"/>
                </a:solidFill>
                <a:latin typeface="Tahoma"/>
                <a:cs typeface="Tahoma"/>
              </a:rPr>
              <a:t> </a:t>
            </a:r>
            <a:r>
              <a:rPr sz="2900" dirty="0">
                <a:solidFill>
                  <a:srgbClr val="333399"/>
                </a:solidFill>
                <a:latin typeface="Tahoma"/>
                <a:cs typeface="Tahoma"/>
              </a:rPr>
              <a:t>of</a:t>
            </a:r>
            <a:r>
              <a:rPr sz="2900" spc="-4" dirty="0">
                <a:solidFill>
                  <a:srgbClr val="333399"/>
                </a:solidFill>
                <a:latin typeface="Tahoma"/>
                <a:cs typeface="Tahoma"/>
              </a:rPr>
              <a:t> </a:t>
            </a:r>
            <a:r>
              <a:rPr sz="2900" dirty="0">
                <a:solidFill>
                  <a:srgbClr val="333399"/>
                </a:solidFill>
                <a:latin typeface="Tahoma"/>
                <a:cs typeface="Tahoma"/>
              </a:rPr>
              <a:t>t</a:t>
            </a:r>
            <a:r>
              <a:rPr sz="2900" spc="-18" dirty="0">
                <a:solidFill>
                  <a:srgbClr val="333399"/>
                </a:solidFill>
                <a:latin typeface="Tahoma"/>
                <a:cs typeface="Tahoma"/>
              </a:rPr>
              <a:t>h</a:t>
            </a:r>
            <a:r>
              <a:rPr sz="2900" dirty="0">
                <a:solidFill>
                  <a:srgbClr val="333399"/>
                </a:solidFill>
                <a:latin typeface="Tahoma"/>
                <a:cs typeface="Tahoma"/>
              </a:rPr>
              <a:t>e</a:t>
            </a:r>
            <a:r>
              <a:rPr sz="2900" spc="-4" dirty="0">
                <a:solidFill>
                  <a:srgbClr val="333399"/>
                </a:solidFill>
                <a:latin typeface="Tahoma"/>
                <a:cs typeface="Tahoma"/>
              </a:rPr>
              <a:t> </a:t>
            </a:r>
            <a:r>
              <a:rPr sz="2900" dirty="0">
                <a:solidFill>
                  <a:srgbClr val="333399"/>
                </a:solidFill>
                <a:latin typeface="Tahoma"/>
                <a:cs typeface="Tahoma"/>
              </a:rPr>
              <a:t>G</a:t>
            </a:r>
            <a:r>
              <a:rPr sz="2900" spc="-18" dirty="0">
                <a:solidFill>
                  <a:srgbClr val="333399"/>
                </a:solidFill>
                <a:latin typeface="Tahoma"/>
                <a:cs typeface="Tahoma"/>
              </a:rPr>
              <a:t>au</a:t>
            </a:r>
            <a:r>
              <a:rPr sz="2900" dirty="0">
                <a:solidFill>
                  <a:srgbClr val="333399"/>
                </a:solidFill>
                <a:latin typeface="Tahoma"/>
                <a:cs typeface="Tahoma"/>
              </a:rPr>
              <a:t>ss</a:t>
            </a:r>
            <a:r>
              <a:rPr sz="2900" spc="-13" dirty="0">
                <a:solidFill>
                  <a:srgbClr val="333399"/>
                </a:solidFill>
                <a:latin typeface="Tahoma"/>
                <a:cs typeface="Tahoma"/>
              </a:rPr>
              <a:t>ian</a:t>
            </a:r>
            <a:r>
              <a:rPr sz="2900" spc="-4" dirty="0">
                <a:solidFill>
                  <a:srgbClr val="333399"/>
                </a:solidFill>
                <a:latin typeface="Tahoma"/>
                <a:cs typeface="Tahoma"/>
              </a:rPr>
              <a:t> </a:t>
            </a:r>
            <a:r>
              <a:rPr sz="2900" dirty="0">
                <a:solidFill>
                  <a:srgbClr val="333399"/>
                </a:solidFill>
                <a:latin typeface="Tahoma"/>
                <a:cs typeface="Tahoma"/>
              </a:rPr>
              <a:t>f</a:t>
            </a:r>
            <a:r>
              <a:rPr sz="2900" spc="-9" dirty="0">
                <a:solidFill>
                  <a:srgbClr val="333399"/>
                </a:solidFill>
                <a:latin typeface="Tahoma"/>
                <a:cs typeface="Tahoma"/>
              </a:rPr>
              <a:t>il</a:t>
            </a:r>
            <a:r>
              <a:rPr sz="2900" dirty="0">
                <a:solidFill>
                  <a:srgbClr val="333399"/>
                </a:solidFill>
                <a:latin typeface="Tahoma"/>
                <a:cs typeface="Tahoma"/>
              </a:rPr>
              <a:t>ter</a:t>
            </a:r>
            <a:endParaRPr sz="2900" dirty="0">
              <a:latin typeface="Tahoma"/>
              <a:cs typeface="Tahoma"/>
            </a:endParaRPr>
          </a:p>
        </p:txBody>
      </p:sp>
      <p:sp>
        <p:nvSpPr>
          <p:cNvPr id="4" name="object 4"/>
          <p:cNvSpPr/>
          <p:nvPr/>
        </p:nvSpPr>
        <p:spPr>
          <a:xfrm>
            <a:off x="1108376" y="1546412"/>
            <a:ext cx="6856555" cy="3760974"/>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275956" y="6241627"/>
            <a:ext cx="1194955" cy="400110"/>
          </a:xfrm>
          <a:prstGeom prst="rect">
            <a:avLst/>
          </a:prstGeom>
        </p:spPr>
        <p:txBody>
          <a:bodyPr vert="horz" wrap="square" lIns="0" tIns="0" rIns="0" bIns="0" rtlCol="0">
            <a:spAutoFit/>
          </a:bodyPr>
          <a:lstStyle/>
          <a:p>
            <a:pPr marL="11381"/>
            <a:r>
              <a:rPr sz="1300" dirty="0">
                <a:latin typeface="Tahoma"/>
                <a:cs typeface="Tahoma"/>
              </a:rPr>
              <a:t>S</a:t>
            </a:r>
            <a:r>
              <a:rPr sz="1300" spc="-9" dirty="0">
                <a:latin typeface="Tahoma"/>
                <a:cs typeface="Tahoma"/>
              </a:rPr>
              <a:t>our</a:t>
            </a:r>
            <a:r>
              <a:rPr sz="1300" dirty="0">
                <a:latin typeface="Tahoma"/>
                <a:cs typeface="Tahoma"/>
              </a:rPr>
              <a:t>ce</a:t>
            </a:r>
            <a:r>
              <a:rPr sz="1300" spc="-4" dirty="0">
                <a:latin typeface="Tahoma"/>
                <a:cs typeface="Tahoma"/>
              </a:rPr>
              <a:t>: </a:t>
            </a:r>
            <a:r>
              <a:rPr sz="1300" spc="-31" dirty="0">
                <a:latin typeface="Tahoma"/>
                <a:cs typeface="Tahoma"/>
              </a:rPr>
              <a:t>D</a:t>
            </a:r>
            <a:r>
              <a:rPr sz="1300" spc="-4" dirty="0">
                <a:latin typeface="Tahoma"/>
                <a:cs typeface="Tahoma"/>
              </a:rPr>
              <a:t>. </a:t>
            </a:r>
            <a:r>
              <a:rPr sz="1300" spc="-9" dirty="0">
                <a:latin typeface="Tahoma"/>
                <a:cs typeface="Tahoma"/>
              </a:rPr>
              <a:t>L</a:t>
            </a:r>
            <a:r>
              <a:rPr sz="1300" dirty="0">
                <a:latin typeface="Tahoma"/>
                <a:cs typeface="Tahoma"/>
              </a:rPr>
              <a:t>owe</a:t>
            </a:r>
            <a:endParaRPr sz="1300">
              <a:latin typeface="Tahoma"/>
              <a:cs typeface="Tahoma"/>
            </a:endParaRPr>
          </a:p>
        </p:txBody>
      </p:sp>
    </p:spTree>
    <p:extLst>
      <p:ext uri="{BB962C8B-B14F-4D97-AF65-F5344CB8AC3E}">
        <p14:creationId xmlns:p14="http://schemas.microsoft.com/office/powerpoint/2010/main" val="6181350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4186" y="1277471"/>
            <a:ext cx="5611089" cy="28015"/>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85800" y="241769"/>
            <a:ext cx="7772400" cy="430887"/>
          </a:xfrm>
          <a:prstGeom prst="rect">
            <a:avLst/>
          </a:prstGeom>
        </p:spPr>
        <p:txBody>
          <a:bodyPr vert="horz" wrap="square" lIns="0" tIns="0" rIns="0" bIns="0" rtlCol="0">
            <a:spAutoFit/>
          </a:bodyPr>
          <a:lstStyle/>
          <a:p>
            <a:pPr marL="607675"/>
            <a:r>
              <a:rPr dirty="0"/>
              <a:t>Se</a:t>
            </a:r>
            <a:r>
              <a:rPr spc="-22" dirty="0"/>
              <a:t>p</a:t>
            </a:r>
            <a:r>
              <a:rPr spc="-18" dirty="0"/>
              <a:t>a</a:t>
            </a:r>
            <a:r>
              <a:rPr dirty="0"/>
              <a:t>r</a:t>
            </a:r>
            <a:r>
              <a:rPr spc="-18" dirty="0"/>
              <a:t>a</a:t>
            </a:r>
            <a:r>
              <a:rPr spc="-22" dirty="0"/>
              <a:t>b</a:t>
            </a:r>
            <a:r>
              <a:rPr spc="-9" dirty="0"/>
              <a:t>ili</a:t>
            </a:r>
            <a:r>
              <a:rPr dirty="0"/>
              <a:t>ty</a:t>
            </a:r>
            <a:r>
              <a:rPr spc="-4" dirty="0"/>
              <a:t> </a:t>
            </a:r>
            <a:r>
              <a:rPr dirty="0"/>
              <a:t>ex</a:t>
            </a:r>
            <a:r>
              <a:rPr spc="-18" dirty="0"/>
              <a:t>a</a:t>
            </a:r>
            <a:r>
              <a:rPr spc="-27" dirty="0"/>
              <a:t>mp</a:t>
            </a:r>
            <a:r>
              <a:rPr spc="-9" dirty="0"/>
              <a:t>l</a:t>
            </a:r>
            <a:r>
              <a:rPr dirty="0"/>
              <a:t>e</a:t>
            </a:r>
          </a:p>
        </p:txBody>
      </p:sp>
      <p:sp>
        <p:nvSpPr>
          <p:cNvPr id="5" name="object 5"/>
          <p:cNvSpPr/>
          <p:nvPr/>
        </p:nvSpPr>
        <p:spPr>
          <a:xfrm>
            <a:off x="3602182" y="1225644"/>
            <a:ext cx="4385828" cy="153100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625273" y="3824021"/>
            <a:ext cx="3856180" cy="2285999"/>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4851401" y="4251427"/>
            <a:ext cx="229177" cy="384721"/>
          </a:xfrm>
          <a:prstGeom prst="rect">
            <a:avLst/>
          </a:prstGeom>
        </p:spPr>
        <p:txBody>
          <a:bodyPr vert="horz" wrap="square" lIns="0" tIns="0" rIns="0" bIns="0" rtlCol="0">
            <a:spAutoFit/>
          </a:bodyPr>
          <a:lstStyle/>
          <a:p>
            <a:pPr marL="11381"/>
            <a:r>
              <a:rPr sz="2500" b="1" spc="-18" dirty="0">
                <a:latin typeface="Tahoma"/>
                <a:cs typeface="Tahoma"/>
              </a:rPr>
              <a:t>*</a:t>
            </a:r>
            <a:endParaRPr sz="2500">
              <a:latin typeface="Tahoma"/>
              <a:cs typeface="Tahoma"/>
            </a:endParaRPr>
          </a:p>
        </p:txBody>
      </p:sp>
      <p:sp>
        <p:nvSpPr>
          <p:cNvPr id="8" name="object 8"/>
          <p:cNvSpPr txBox="1"/>
          <p:nvPr/>
        </p:nvSpPr>
        <p:spPr>
          <a:xfrm>
            <a:off x="4087095" y="4975412"/>
            <a:ext cx="3325091" cy="389850"/>
          </a:xfrm>
          <a:prstGeom prst="rect">
            <a:avLst/>
          </a:prstGeom>
        </p:spPr>
        <p:txBody>
          <a:bodyPr vert="horz" wrap="square" lIns="0" tIns="0" rIns="0" bIns="0" rtlCol="0">
            <a:spAutoFit/>
          </a:bodyPr>
          <a:lstStyle/>
          <a:p>
            <a:pPr marL="764145">
              <a:tabLst>
                <a:tab pos="2010216" algn="l"/>
              </a:tabLst>
            </a:pPr>
            <a:r>
              <a:rPr sz="3800" b="1" spc="-27" baseline="-31746" dirty="0">
                <a:latin typeface="Tahoma"/>
                <a:cs typeface="Tahoma"/>
              </a:rPr>
              <a:t>*	</a:t>
            </a:r>
            <a:r>
              <a:rPr sz="1600" b="1" spc="-18" dirty="0">
                <a:latin typeface="Tahoma"/>
                <a:cs typeface="Tahoma"/>
              </a:rPr>
              <a:t>=</a:t>
            </a:r>
            <a:endParaRPr sz="1600">
              <a:latin typeface="Tahoma"/>
              <a:cs typeface="Tahoma"/>
            </a:endParaRPr>
          </a:p>
        </p:txBody>
      </p:sp>
      <p:sp>
        <p:nvSpPr>
          <p:cNvPr id="9" name="object 9"/>
          <p:cNvSpPr txBox="1"/>
          <p:nvPr/>
        </p:nvSpPr>
        <p:spPr>
          <a:xfrm>
            <a:off x="6115632" y="4232238"/>
            <a:ext cx="193386" cy="246221"/>
          </a:xfrm>
          <a:prstGeom prst="rect">
            <a:avLst/>
          </a:prstGeom>
        </p:spPr>
        <p:txBody>
          <a:bodyPr vert="horz" wrap="square" lIns="0" tIns="0" rIns="0" bIns="0" rtlCol="0">
            <a:spAutoFit/>
          </a:bodyPr>
          <a:lstStyle/>
          <a:p>
            <a:pPr marL="11381"/>
            <a:r>
              <a:rPr sz="1600" b="1" dirty="0">
                <a:latin typeface="Tahoma"/>
                <a:cs typeface="Tahoma"/>
              </a:rPr>
              <a:t>=</a:t>
            </a:r>
            <a:endParaRPr sz="1600">
              <a:latin typeface="Tahoma"/>
              <a:cs typeface="Tahoma"/>
            </a:endParaRPr>
          </a:p>
        </p:txBody>
      </p:sp>
      <p:sp>
        <p:nvSpPr>
          <p:cNvPr id="10" name="object 10"/>
          <p:cNvSpPr/>
          <p:nvPr/>
        </p:nvSpPr>
        <p:spPr>
          <a:xfrm>
            <a:off x="6165271" y="1277473"/>
            <a:ext cx="1870364" cy="1479176"/>
          </a:xfrm>
          <a:custGeom>
            <a:avLst/>
            <a:gdLst/>
            <a:ahLst/>
            <a:cxnLst/>
            <a:rect l="l" t="t" r="r" b="b"/>
            <a:pathLst>
              <a:path w="2057400" h="1676400">
                <a:moveTo>
                  <a:pt x="0" y="0"/>
                </a:moveTo>
                <a:lnTo>
                  <a:pt x="2057400" y="0"/>
                </a:lnTo>
                <a:lnTo>
                  <a:pt x="2057400" y="1676398"/>
                </a:lnTo>
                <a:lnTo>
                  <a:pt x="0" y="1676398"/>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3602188" y="2554955"/>
            <a:ext cx="3368385" cy="1234047"/>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1497448" y="1709516"/>
            <a:ext cx="1978314" cy="487313"/>
          </a:xfrm>
          <a:prstGeom prst="rect">
            <a:avLst/>
          </a:prstGeom>
        </p:spPr>
        <p:txBody>
          <a:bodyPr vert="horz" wrap="square" lIns="0" tIns="0" rIns="0" bIns="0" rtlCol="0">
            <a:spAutoFit/>
          </a:bodyPr>
          <a:lstStyle/>
          <a:p>
            <a:pPr marL="11381" marR="4559" indent="284490">
              <a:lnSpc>
                <a:spcPts val="1885"/>
              </a:lnSpc>
            </a:pPr>
            <a:r>
              <a:rPr sz="1600" spc="-9" dirty="0">
                <a:latin typeface="Tahoma"/>
                <a:cs typeface="Tahoma"/>
              </a:rPr>
              <a:t>2D</a:t>
            </a:r>
            <a:r>
              <a:rPr sz="1600" spc="-4" dirty="0">
                <a:latin typeface="Tahoma"/>
                <a:cs typeface="Tahoma"/>
              </a:rPr>
              <a:t> </a:t>
            </a:r>
            <a:r>
              <a:rPr sz="1600" dirty="0">
                <a:latin typeface="Tahoma"/>
                <a:cs typeface="Tahoma"/>
              </a:rPr>
              <a:t>c</a:t>
            </a:r>
            <a:r>
              <a:rPr sz="1600" spc="-9" dirty="0">
                <a:latin typeface="Tahoma"/>
                <a:cs typeface="Tahoma"/>
              </a:rPr>
              <a:t>o</a:t>
            </a:r>
            <a:r>
              <a:rPr sz="1600" spc="-27" dirty="0">
                <a:latin typeface="Tahoma"/>
                <a:cs typeface="Tahoma"/>
              </a:rPr>
              <a:t>n</a:t>
            </a:r>
            <a:r>
              <a:rPr sz="1600" spc="-13" dirty="0">
                <a:latin typeface="Tahoma"/>
                <a:cs typeface="Tahoma"/>
              </a:rPr>
              <a:t>v</a:t>
            </a:r>
            <a:r>
              <a:rPr sz="1600" spc="-9" dirty="0">
                <a:latin typeface="Tahoma"/>
                <a:cs typeface="Tahoma"/>
              </a:rPr>
              <a:t>olu</a:t>
            </a:r>
            <a:r>
              <a:rPr sz="1600" dirty="0">
                <a:latin typeface="Tahoma"/>
                <a:cs typeface="Tahoma"/>
              </a:rPr>
              <a:t>t</a:t>
            </a:r>
            <a:r>
              <a:rPr sz="1600" spc="-9" dirty="0">
                <a:latin typeface="Tahoma"/>
                <a:cs typeface="Tahoma"/>
              </a:rPr>
              <a:t>ion (</a:t>
            </a:r>
            <a:r>
              <a:rPr sz="1600" dirty="0">
                <a:latin typeface="Tahoma"/>
                <a:cs typeface="Tahoma"/>
              </a:rPr>
              <a:t>ce</a:t>
            </a:r>
            <a:r>
              <a:rPr sz="1600" spc="-9" dirty="0">
                <a:latin typeface="Tahoma"/>
                <a:cs typeface="Tahoma"/>
              </a:rPr>
              <a:t>n</a:t>
            </a:r>
            <a:r>
              <a:rPr sz="1600" dirty="0">
                <a:latin typeface="Tahoma"/>
                <a:cs typeface="Tahoma"/>
              </a:rPr>
              <a:t>ter</a:t>
            </a:r>
            <a:r>
              <a:rPr sz="1600" spc="-4" dirty="0">
                <a:latin typeface="Tahoma"/>
                <a:cs typeface="Tahoma"/>
              </a:rPr>
              <a:t> l</a:t>
            </a:r>
            <a:r>
              <a:rPr sz="1600" dirty="0">
                <a:latin typeface="Tahoma"/>
                <a:cs typeface="Tahoma"/>
              </a:rPr>
              <a:t>oc</a:t>
            </a:r>
            <a:r>
              <a:rPr sz="1600" spc="-9" dirty="0">
                <a:latin typeface="Tahoma"/>
                <a:cs typeface="Tahoma"/>
              </a:rPr>
              <a:t>a</a:t>
            </a:r>
            <a:r>
              <a:rPr sz="1600" dirty="0">
                <a:latin typeface="Tahoma"/>
                <a:cs typeface="Tahoma"/>
              </a:rPr>
              <a:t>t</a:t>
            </a:r>
            <a:r>
              <a:rPr sz="1600" spc="-9" dirty="0">
                <a:latin typeface="Tahoma"/>
                <a:cs typeface="Tahoma"/>
              </a:rPr>
              <a:t>ion</a:t>
            </a:r>
            <a:r>
              <a:rPr sz="1600" spc="-4" dirty="0">
                <a:latin typeface="Tahoma"/>
                <a:cs typeface="Tahoma"/>
              </a:rPr>
              <a:t> </a:t>
            </a:r>
            <a:r>
              <a:rPr sz="1600" spc="-9" dirty="0">
                <a:latin typeface="Tahoma"/>
                <a:cs typeface="Tahoma"/>
              </a:rPr>
              <a:t>only)</a:t>
            </a:r>
            <a:endParaRPr sz="1600">
              <a:latin typeface="Tahoma"/>
              <a:cs typeface="Tahoma"/>
            </a:endParaRPr>
          </a:p>
        </p:txBody>
      </p:sp>
      <p:sp>
        <p:nvSpPr>
          <p:cNvPr id="13" name="object 13"/>
          <p:cNvSpPr txBox="1"/>
          <p:nvPr/>
        </p:nvSpPr>
        <p:spPr>
          <a:xfrm>
            <a:off x="7068139" y="6241627"/>
            <a:ext cx="1459923" cy="400110"/>
          </a:xfrm>
          <a:prstGeom prst="rect">
            <a:avLst/>
          </a:prstGeom>
        </p:spPr>
        <p:txBody>
          <a:bodyPr vert="horz" wrap="square" lIns="0" tIns="0" rIns="0" bIns="0" rtlCol="0">
            <a:spAutoFit/>
          </a:bodyPr>
          <a:lstStyle/>
          <a:p>
            <a:pPr marL="11381"/>
            <a:r>
              <a:rPr sz="1300" dirty="0">
                <a:latin typeface="Tahoma"/>
                <a:cs typeface="Tahoma"/>
              </a:rPr>
              <a:t>S</a:t>
            </a:r>
            <a:r>
              <a:rPr sz="1300" spc="-9" dirty="0">
                <a:latin typeface="Tahoma"/>
                <a:cs typeface="Tahoma"/>
              </a:rPr>
              <a:t>our</a:t>
            </a:r>
            <a:r>
              <a:rPr sz="1300" dirty="0">
                <a:latin typeface="Tahoma"/>
                <a:cs typeface="Tahoma"/>
              </a:rPr>
              <a:t>ce</a:t>
            </a:r>
            <a:r>
              <a:rPr sz="1300" spc="-4" dirty="0">
                <a:latin typeface="Tahoma"/>
                <a:cs typeface="Tahoma"/>
              </a:rPr>
              <a:t>: </a:t>
            </a:r>
            <a:r>
              <a:rPr sz="1300" spc="-9" dirty="0">
                <a:latin typeface="Tahoma"/>
                <a:cs typeface="Tahoma"/>
              </a:rPr>
              <a:t>K.</a:t>
            </a:r>
            <a:r>
              <a:rPr sz="1300" spc="-4" dirty="0">
                <a:latin typeface="Tahoma"/>
                <a:cs typeface="Tahoma"/>
              </a:rPr>
              <a:t> </a:t>
            </a:r>
            <a:r>
              <a:rPr sz="1300" dirty="0">
                <a:latin typeface="Tahoma"/>
                <a:cs typeface="Tahoma"/>
              </a:rPr>
              <a:t>G</a:t>
            </a:r>
            <a:r>
              <a:rPr sz="1300" spc="-22" dirty="0">
                <a:latin typeface="Tahoma"/>
                <a:cs typeface="Tahoma"/>
              </a:rPr>
              <a:t>r</a:t>
            </a:r>
            <a:r>
              <a:rPr sz="1300" spc="-9" dirty="0">
                <a:latin typeface="Tahoma"/>
                <a:cs typeface="Tahoma"/>
              </a:rPr>
              <a:t>auman</a:t>
            </a:r>
            <a:endParaRPr sz="1300">
              <a:latin typeface="Tahoma"/>
              <a:cs typeface="Tahoma"/>
            </a:endParaRPr>
          </a:p>
        </p:txBody>
      </p:sp>
      <p:sp>
        <p:nvSpPr>
          <p:cNvPr id="14" name="object 14"/>
          <p:cNvSpPr txBox="1"/>
          <p:nvPr/>
        </p:nvSpPr>
        <p:spPr>
          <a:xfrm>
            <a:off x="1555176" y="2820297"/>
            <a:ext cx="1869209" cy="738664"/>
          </a:xfrm>
          <a:prstGeom prst="rect">
            <a:avLst/>
          </a:prstGeom>
        </p:spPr>
        <p:txBody>
          <a:bodyPr vert="horz" wrap="square" lIns="0" tIns="0" rIns="0" bIns="0" rtlCol="0">
            <a:spAutoFit/>
          </a:bodyPr>
          <a:lstStyle/>
          <a:p>
            <a:pPr marL="11381" marR="4559" indent="-11950" algn="ctr">
              <a:lnSpc>
                <a:spcPct val="99500"/>
              </a:lnSpc>
            </a:pPr>
            <a:r>
              <a:rPr sz="1600" spc="-13" dirty="0">
                <a:latin typeface="Tahoma"/>
                <a:cs typeface="Tahoma"/>
              </a:rPr>
              <a:t>The</a:t>
            </a:r>
            <a:r>
              <a:rPr sz="1600" spc="-4" dirty="0">
                <a:latin typeface="Tahoma"/>
                <a:cs typeface="Tahoma"/>
              </a:rPr>
              <a:t> </a:t>
            </a:r>
            <a:r>
              <a:rPr sz="1600" dirty="0">
                <a:latin typeface="Tahoma"/>
                <a:cs typeface="Tahoma"/>
              </a:rPr>
              <a:t>f</a:t>
            </a:r>
            <a:r>
              <a:rPr sz="1600" spc="-4" dirty="0">
                <a:latin typeface="Tahoma"/>
                <a:cs typeface="Tahoma"/>
              </a:rPr>
              <a:t>il</a:t>
            </a:r>
            <a:r>
              <a:rPr sz="1600" dirty="0">
                <a:latin typeface="Tahoma"/>
                <a:cs typeface="Tahoma"/>
              </a:rPr>
              <a:t>ter</a:t>
            </a:r>
            <a:r>
              <a:rPr sz="1600" spc="-4" dirty="0">
                <a:latin typeface="Tahoma"/>
                <a:cs typeface="Tahoma"/>
              </a:rPr>
              <a:t> </a:t>
            </a:r>
            <a:r>
              <a:rPr sz="1600" spc="-22" dirty="0">
                <a:latin typeface="Tahoma"/>
                <a:cs typeface="Tahoma"/>
              </a:rPr>
              <a:t>f</a:t>
            </a:r>
            <a:r>
              <a:rPr sz="1600" spc="-9" dirty="0">
                <a:latin typeface="Tahoma"/>
                <a:cs typeface="Tahoma"/>
              </a:rPr>
              <a:t>a</a:t>
            </a:r>
            <a:r>
              <a:rPr sz="1600" dirty="0">
                <a:latin typeface="Tahoma"/>
                <a:cs typeface="Tahoma"/>
              </a:rPr>
              <a:t>ctors </a:t>
            </a:r>
            <a:r>
              <a:rPr sz="1600" spc="-9" dirty="0">
                <a:latin typeface="Tahoma"/>
                <a:cs typeface="Tahoma"/>
              </a:rPr>
              <a:t>in</a:t>
            </a:r>
            <a:r>
              <a:rPr sz="1600" dirty="0">
                <a:latin typeface="Tahoma"/>
                <a:cs typeface="Tahoma"/>
              </a:rPr>
              <a:t>t</a:t>
            </a:r>
            <a:r>
              <a:rPr sz="1600" spc="-9" dirty="0">
                <a:latin typeface="Tahoma"/>
                <a:cs typeface="Tahoma"/>
              </a:rPr>
              <a:t>o</a:t>
            </a:r>
            <a:r>
              <a:rPr sz="1600" spc="-4" dirty="0">
                <a:latin typeface="Tahoma"/>
                <a:cs typeface="Tahoma"/>
              </a:rPr>
              <a:t> </a:t>
            </a:r>
            <a:r>
              <a:rPr sz="1600" spc="-9" dirty="0">
                <a:latin typeface="Tahoma"/>
                <a:cs typeface="Tahoma"/>
              </a:rPr>
              <a:t>a</a:t>
            </a:r>
            <a:r>
              <a:rPr sz="1600" spc="-4" dirty="0">
                <a:latin typeface="Tahoma"/>
                <a:cs typeface="Tahoma"/>
              </a:rPr>
              <a:t> </a:t>
            </a:r>
            <a:r>
              <a:rPr sz="1600" spc="-9" dirty="0">
                <a:latin typeface="Tahoma"/>
                <a:cs typeface="Tahoma"/>
              </a:rPr>
              <a:t>produ</a:t>
            </a:r>
            <a:r>
              <a:rPr sz="1600" dirty="0">
                <a:latin typeface="Tahoma"/>
                <a:cs typeface="Tahoma"/>
              </a:rPr>
              <a:t>ct</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1</a:t>
            </a:r>
            <a:r>
              <a:rPr sz="1600" dirty="0">
                <a:latin typeface="Tahoma"/>
                <a:cs typeface="Tahoma"/>
              </a:rPr>
              <a:t>D </a:t>
            </a:r>
            <a:r>
              <a:rPr sz="1600" spc="-4" dirty="0">
                <a:latin typeface="Tahoma"/>
                <a:cs typeface="Tahoma"/>
              </a:rPr>
              <a:t>fi</a:t>
            </a:r>
            <a:r>
              <a:rPr sz="1600" dirty="0">
                <a:latin typeface="Tahoma"/>
                <a:cs typeface="Tahoma"/>
              </a:rPr>
              <a:t>l</a:t>
            </a:r>
            <a:r>
              <a:rPr sz="1600" spc="-4" dirty="0">
                <a:latin typeface="Tahoma"/>
                <a:cs typeface="Tahoma"/>
              </a:rPr>
              <a:t>ters:</a:t>
            </a:r>
            <a:endParaRPr sz="1600">
              <a:latin typeface="Tahoma"/>
              <a:cs typeface="Tahoma"/>
            </a:endParaRPr>
          </a:p>
        </p:txBody>
      </p:sp>
      <p:sp>
        <p:nvSpPr>
          <p:cNvPr id="15" name="object 15"/>
          <p:cNvSpPr txBox="1"/>
          <p:nvPr/>
        </p:nvSpPr>
        <p:spPr>
          <a:xfrm>
            <a:off x="1549399" y="4136989"/>
            <a:ext cx="1855354" cy="487313"/>
          </a:xfrm>
          <a:prstGeom prst="rect">
            <a:avLst/>
          </a:prstGeom>
        </p:spPr>
        <p:txBody>
          <a:bodyPr vert="horz" wrap="square" lIns="0" tIns="0" rIns="0" bIns="0" rtlCol="0">
            <a:spAutoFit/>
          </a:bodyPr>
          <a:lstStyle/>
          <a:p>
            <a:pPr marL="386910" marR="4559" indent="-375528">
              <a:lnSpc>
                <a:spcPts val="1885"/>
              </a:lnSpc>
            </a:pPr>
            <a:r>
              <a:rPr sz="1600" spc="-40" dirty="0">
                <a:latin typeface="Tahoma"/>
                <a:cs typeface="Tahoma"/>
              </a:rPr>
              <a:t>P</a:t>
            </a:r>
            <a:r>
              <a:rPr sz="1600" dirty="0">
                <a:latin typeface="Tahoma"/>
                <a:cs typeface="Tahoma"/>
              </a:rPr>
              <a:t>er</a:t>
            </a:r>
            <a:r>
              <a:rPr sz="1600" spc="-18" dirty="0">
                <a:latin typeface="Tahoma"/>
                <a:cs typeface="Tahoma"/>
              </a:rPr>
              <a:t>f</a:t>
            </a:r>
            <a:r>
              <a:rPr sz="1600" dirty="0">
                <a:latin typeface="Tahoma"/>
                <a:cs typeface="Tahoma"/>
              </a:rPr>
              <a:t>or</a:t>
            </a:r>
            <a:r>
              <a:rPr sz="1600" spc="-18" dirty="0">
                <a:latin typeface="Tahoma"/>
                <a:cs typeface="Tahoma"/>
              </a:rPr>
              <a:t>m</a:t>
            </a:r>
            <a:r>
              <a:rPr sz="1600" spc="-4" dirty="0">
                <a:latin typeface="Tahoma"/>
                <a:cs typeface="Tahoma"/>
              </a:rPr>
              <a:t> </a:t>
            </a:r>
            <a:r>
              <a:rPr sz="1600" dirty="0">
                <a:latin typeface="Tahoma"/>
                <a:cs typeface="Tahoma"/>
              </a:rPr>
              <a:t>c</a:t>
            </a:r>
            <a:r>
              <a:rPr sz="1600" spc="-9" dirty="0">
                <a:latin typeface="Tahoma"/>
                <a:cs typeface="Tahoma"/>
              </a:rPr>
              <a:t>o</a:t>
            </a:r>
            <a:r>
              <a:rPr sz="1600" spc="-27" dirty="0">
                <a:latin typeface="Tahoma"/>
                <a:cs typeface="Tahoma"/>
              </a:rPr>
              <a:t>n</a:t>
            </a:r>
            <a:r>
              <a:rPr sz="1600" spc="-13" dirty="0">
                <a:latin typeface="Tahoma"/>
                <a:cs typeface="Tahoma"/>
              </a:rPr>
              <a:t>v</a:t>
            </a:r>
            <a:r>
              <a:rPr sz="1600" spc="-9" dirty="0">
                <a:latin typeface="Tahoma"/>
                <a:cs typeface="Tahoma"/>
              </a:rPr>
              <a:t>olu</a:t>
            </a:r>
            <a:r>
              <a:rPr sz="1600" dirty="0">
                <a:latin typeface="Tahoma"/>
                <a:cs typeface="Tahoma"/>
              </a:rPr>
              <a:t>t</a:t>
            </a:r>
            <a:r>
              <a:rPr sz="1600" spc="-9" dirty="0">
                <a:latin typeface="Tahoma"/>
                <a:cs typeface="Tahoma"/>
              </a:rPr>
              <a:t>ion along</a:t>
            </a:r>
            <a:r>
              <a:rPr sz="1600" spc="-4" dirty="0">
                <a:latin typeface="Tahoma"/>
                <a:cs typeface="Tahoma"/>
              </a:rPr>
              <a:t> </a:t>
            </a:r>
            <a:r>
              <a:rPr sz="1600" spc="-9" dirty="0">
                <a:latin typeface="Tahoma"/>
                <a:cs typeface="Tahoma"/>
              </a:rPr>
              <a:t>r</a:t>
            </a:r>
            <a:r>
              <a:rPr sz="1600" dirty="0">
                <a:latin typeface="Tahoma"/>
                <a:cs typeface="Tahoma"/>
              </a:rPr>
              <a:t>ows</a:t>
            </a:r>
            <a:r>
              <a:rPr sz="1600" spc="-9" dirty="0">
                <a:latin typeface="Tahoma"/>
                <a:cs typeface="Tahoma"/>
              </a:rPr>
              <a:t>:</a:t>
            </a:r>
            <a:endParaRPr sz="1600">
              <a:latin typeface="Tahoma"/>
              <a:cs typeface="Tahoma"/>
            </a:endParaRPr>
          </a:p>
        </p:txBody>
      </p:sp>
      <p:sp>
        <p:nvSpPr>
          <p:cNvPr id="16" name="object 16"/>
          <p:cNvSpPr txBox="1"/>
          <p:nvPr/>
        </p:nvSpPr>
        <p:spPr>
          <a:xfrm>
            <a:off x="1162626" y="5279989"/>
            <a:ext cx="2657764" cy="487313"/>
          </a:xfrm>
          <a:prstGeom prst="rect">
            <a:avLst/>
          </a:prstGeom>
        </p:spPr>
        <p:txBody>
          <a:bodyPr vert="horz" wrap="square" lIns="0" tIns="0" rIns="0" bIns="0" rtlCol="0">
            <a:spAutoFit/>
          </a:bodyPr>
          <a:lstStyle/>
          <a:p>
            <a:pPr marL="11381" marR="4559" indent="216208">
              <a:lnSpc>
                <a:spcPts val="1885"/>
              </a:lnSpc>
            </a:pPr>
            <a:r>
              <a:rPr sz="1600" spc="-40" dirty="0">
                <a:latin typeface="Tahoma"/>
                <a:cs typeface="Tahoma"/>
              </a:rPr>
              <a:t>F</a:t>
            </a:r>
            <a:r>
              <a:rPr sz="1600" spc="-9" dirty="0">
                <a:latin typeface="Tahoma"/>
                <a:cs typeface="Tahoma"/>
              </a:rPr>
              <a:t>o</a:t>
            </a:r>
            <a:r>
              <a:rPr sz="1600" dirty="0">
                <a:latin typeface="Tahoma"/>
                <a:cs typeface="Tahoma"/>
              </a:rPr>
              <a:t>l</a:t>
            </a:r>
            <a:r>
              <a:rPr sz="1600" spc="-4" dirty="0">
                <a:latin typeface="Tahoma"/>
                <a:cs typeface="Tahoma"/>
              </a:rPr>
              <a:t>l</a:t>
            </a:r>
            <a:r>
              <a:rPr sz="1600" dirty="0">
                <a:latin typeface="Tahoma"/>
                <a:cs typeface="Tahoma"/>
              </a:rPr>
              <a:t>owe</a:t>
            </a:r>
            <a:r>
              <a:rPr sz="1600" spc="-9" dirty="0">
                <a:latin typeface="Tahoma"/>
                <a:cs typeface="Tahoma"/>
              </a:rPr>
              <a:t>d</a:t>
            </a:r>
            <a:r>
              <a:rPr sz="1600" spc="-4" dirty="0">
                <a:latin typeface="Tahoma"/>
                <a:cs typeface="Tahoma"/>
              </a:rPr>
              <a:t> </a:t>
            </a:r>
            <a:r>
              <a:rPr sz="1600" spc="-13" dirty="0">
                <a:latin typeface="Tahoma"/>
                <a:cs typeface="Tahoma"/>
              </a:rPr>
              <a:t>b</a:t>
            </a:r>
            <a:r>
              <a:rPr sz="1600" dirty="0">
                <a:latin typeface="Tahoma"/>
                <a:cs typeface="Tahoma"/>
              </a:rPr>
              <a:t>y</a:t>
            </a:r>
            <a:r>
              <a:rPr sz="1600" spc="-4" dirty="0">
                <a:latin typeface="Tahoma"/>
                <a:cs typeface="Tahoma"/>
              </a:rPr>
              <a:t> </a:t>
            </a:r>
            <a:r>
              <a:rPr sz="1600" dirty="0">
                <a:latin typeface="Tahoma"/>
                <a:cs typeface="Tahoma"/>
              </a:rPr>
              <a:t>c</a:t>
            </a:r>
            <a:r>
              <a:rPr sz="1600" spc="-9" dirty="0">
                <a:latin typeface="Tahoma"/>
                <a:cs typeface="Tahoma"/>
              </a:rPr>
              <a:t>o</a:t>
            </a:r>
            <a:r>
              <a:rPr sz="1600" spc="-27" dirty="0">
                <a:latin typeface="Tahoma"/>
                <a:cs typeface="Tahoma"/>
              </a:rPr>
              <a:t>n</a:t>
            </a:r>
            <a:r>
              <a:rPr sz="1600" spc="-13" dirty="0">
                <a:latin typeface="Tahoma"/>
                <a:cs typeface="Tahoma"/>
              </a:rPr>
              <a:t>v</a:t>
            </a:r>
            <a:r>
              <a:rPr sz="1600" spc="-9" dirty="0">
                <a:latin typeface="Tahoma"/>
                <a:cs typeface="Tahoma"/>
              </a:rPr>
              <a:t>olu</a:t>
            </a:r>
            <a:r>
              <a:rPr sz="1600" dirty="0">
                <a:latin typeface="Tahoma"/>
                <a:cs typeface="Tahoma"/>
              </a:rPr>
              <a:t>t</a:t>
            </a:r>
            <a:r>
              <a:rPr sz="1600" spc="-9" dirty="0">
                <a:latin typeface="Tahoma"/>
                <a:cs typeface="Tahoma"/>
              </a:rPr>
              <a:t>ion along</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spc="-9" dirty="0">
                <a:latin typeface="Tahoma"/>
                <a:cs typeface="Tahoma"/>
              </a:rPr>
              <a:t>r</a:t>
            </a:r>
            <a:r>
              <a:rPr sz="1600" dirty="0">
                <a:latin typeface="Tahoma"/>
                <a:cs typeface="Tahoma"/>
              </a:rPr>
              <a:t>e</a:t>
            </a:r>
            <a:r>
              <a:rPr sz="1600" spc="-9" dirty="0">
                <a:latin typeface="Tahoma"/>
                <a:cs typeface="Tahoma"/>
              </a:rPr>
              <a:t>maining</a:t>
            </a:r>
            <a:r>
              <a:rPr sz="1600" spc="-4" dirty="0">
                <a:latin typeface="Tahoma"/>
                <a:cs typeface="Tahoma"/>
              </a:rPr>
              <a:t> </a:t>
            </a:r>
            <a:r>
              <a:rPr sz="1600" dirty="0">
                <a:latin typeface="Tahoma"/>
                <a:cs typeface="Tahoma"/>
              </a:rPr>
              <a:t>c</a:t>
            </a:r>
            <a:r>
              <a:rPr sz="1600" spc="-9" dirty="0">
                <a:latin typeface="Tahoma"/>
                <a:cs typeface="Tahoma"/>
              </a:rPr>
              <a:t>olumn:</a:t>
            </a:r>
            <a:endParaRPr sz="1600">
              <a:latin typeface="Tahoma"/>
              <a:cs typeface="Tahoma"/>
            </a:endParaRPr>
          </a:p>
        </p:txBody>
      </p:sp>
      <p:sp>
        <p:nvSpPr>
          <p:cNvPr id="17" name="object 17"/>
          <p:cNvSpPr/>
          <p:nvPr/>
        </p:nvSpPr>
        <p:spPr>
          <a:xfrm>
            <a:off x="4087095" y="4975415"/>
            <a:ext cx="3325091" cy="1210235"/>
          </a:xfrm>
          <a:custGeom>
            <a:avLst/>
            <a:gdLst/>
            <a:ahLst/>
            <a:cxnLst/>
            <a:rect l="l" t="t" r="r" b="b"/>
            <a:pathLst>
              <a:path w="3657600" h="1371600">
                <a:moveTo>
                  <a:pt x="0" y="0"/>
                </a:moveTo>
                <a:lnTo>
                  <a:pt x="3657598" y="0"/>
                </a:lnTo>
                <a:lnTo>
                  <a:pt x="3657598" y="1371599"/>
                </a:lnTo>
                <a:lnTo>
                  <a:pt x="0" y="1371599"/>
                </a:lnTo>
                <a:lnTo>
                  <a:pt x="0"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132297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nchor="ctr"/>
          <a:lstStyle>
            <a:lvl1pPr>
              <a:defRPr sz="2800" b="1">
                <a:solidFill>
                  <a:schemeClr val="tx2"/>
                </a:solidFill>
                <a:latin typeface="Myriad Roman" pitchFamily="34" charset="0"/>
              </a:defRPr>
            </a:lvl1pPr>
            <a:lvl2pPr>
              <a:defRPr sz="2800" b="1">
                <a:solidFill>
                  <a:schemeClr val="tx2"/>
                </a:solidFill>
                <a:latin typeface="Myriad Roman" pitchFamily="34" charset="0"/>
              </a:defRPr>
            </a:lvl2pPr>
            <a:lvl3pPr>
              <a:defRPr sz="2800" b="1">
                <a:solidFill>
                  <a:schemeClr val="tx2"/>
                </a:solidFill>
                <a:latin typeface="Myriad Roman" pitchFamily="34" charset="0"/>
              </a:defRPr>
            </a:lvl3pPr>
            <a:lvl4pPr>
              <a:defRPr sz="2800" b="1">
                <a:solidFill>
                  <a:schemeClr val="tx2"/>
                </a:solidFill>
                <a:latin typeface="Myriad Roman" pitchFamily="34" charset="0"/>
              </a:defRPr>
            </a:lvl4pPr>
            <a:lvl5pPr>
              <a:defRPr sz="2800" b="1">
                <a:solidFill>
                  <a:schemeClr val="tx2"/>
                </a:solidFill>
                <a:latin typeface="Myriad Roman" pitchFamily="34" charset="0"/>
              </a:defRPr>
            </a:lvl5pPr>
            <a:lvl6pPr marL="457200" eaLnBrk="0" fontAlgn="base" hangingPunct="0">
              <a:spcBef>
                <a:spcPct val="0"/>
              </a:spcBef>
              <a:spcAft>
                <a:spcPct val="0"/>
              </a:spcAft>
              <a:defRPr sz="2800" b="1">
                <a:solidFill>
                  <a:schemeClr val="tx2"/>
                </a:solidFill>
                <a:latin typeface="Myriad Roman" pitchFamily="34" charset="0"/>
              </a:defRPr>
            </a:lvl6pPr>
            <a:lvl7pPr marL="914400" eaLnBrk="0" fontAlgn="base" hangingPunct="0">
              <a:spcBef>
                <a:spcPct val="0"/>
              </a:spcBef>
              <a:spcAft>
                <a:spcPct val="0"/>
              </a:spcAft>
              <a:defRPr sz="2800" b="1">
                <a:solidFill>
                  <a:schemeClr val="tx2"/>
                </a:solidFill>
                <a:latin typeface="Myriad Roman" pitchFamily="34" charset="0"/>
              </a:defRPr>
            </a:lvl7pPr>
            <a:lvl8pPr marL="1371600" eaLnBrk="0" fontAlgn="base" hangingPunct="0">
              <a:spcBef>
                <a:spcPct val="0"/>
              </a:spcBef>
              <a:spcAft>
                <a:spcPct val="0"/>
              </a:spcAft>
              <a:defRPr sz="2800" b="1">
                <a:solidFill>
                  <a:schemeClr val="tx2"/>
                </a:solidFill>
                <a:latin typeface="Myriad Roman" pitchFamily="34" charset="0"/>
              </a:defRPr>
            </a:lvl8pPr>
            <a:lvl9pPr marL="1828800" eaLnBrk="0" fontAlgn="base" hangingPunct="0">
              <a:spcBef>
                <a:spcPct val="0"/>
              </a:spcBef>
              <a:spcAft>
                <a:spcPct val="0"/>
              </a:spcAft>
              <a:defRPr sz="2800" b="1">
                <a:solidFill>
                  <a:schemeClr val="tx2"/>
                </a:solidFill>
                <a:latin typeface="Myriad Roman" pitchFamily="34" charset="0"/>
              </a:defRPr>
            </a:lvl9pPr>
          </a:lstStyle>
          <a:p>
            <a:pPr defTabSz="913010" eaLnBrk="0" fontAlgn="base" hangingPunct="0">
              <a:spcBef>
                <a:spcPct val="0"/>
              </a:spcBef>
              <a:spcAft>
                <a:spcPct val="0"/>
              </a:spcAft>
            </a:pPr>
            <a:r>
              <a:rPr lang="en-US" altLang="en-US" smtClean="0">
                <a:solidFill>
                  <a:srgbClr val="000000"/>
                </a:solidFill>
              </a:rPr>
              <a:t>Efficient Implementation</a:t>
            </a:r>
          </a:p>
        </p:txBody>
      </p:sp>
      <p:sp>
        <p:nvSpPr>
          <p:cNvPr id="252931" name="Rectangle 3"/>
          <p:cNvSpPr>
            <a:spLocks noChangeArrowheads="1"/>
          </p:cNvSpPr>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a:spcBef>
                <a:spcPct val="50000"/>
              </a:spcBef>
              <a:spcAft>
                <a:spcPct val="50000"/>
              </a:spcAft>
              <a:tabLst>
                <a:tab pos="573088" algn="l"/>
              </a:tabLst>
              <a:defRPr sz="2000">
                <a:solidFill>
                  <a:schemeClr val="tx1"/>
                </a:solidFill>
                <a:latin typeface="Myriad Roman" pitchFamily="34" charset="0"/>
              </a:defRPr>
            </a:lvl1pPr>
            <a:lvl2pPr marL="573088" indent="-341313">
              <a:spcBef>
                <a:spcPct val="20000"/>
              </a:spcBef>
              <a:buFont typeface="Wingdings" pitchFamily="2" charset="2"/>
              <a:buChar char="w"/>
              <a:tabLst>
                <a:tab pos="573088" algn="l"/>
              </a:tabLst>
              <a:defRPr sz="2000">
                <a:solidFill>
                  <a:schemeClr val="tx1"/>
                </a:solidFill>
                <a:latin typeface="Myriad Roman" pitchFamily="34" charset="0"/>
              </a:defRPr>
            </a:lvl2pPr>
            <a:lvl3pPr marL="915988" indent="-228600">
              <a:spcBef>
                <a:spcPct val="20000"/>
              </a:spcBef>
              <a:buChar char="•"/>
              <a:tabLst>
                <a:tab pos="573088" algn="l"/>
              </a:tabLst>
              <a:defRPr>
                <a:solidFill>
                  <a:schemeClr val="tx1"/>
                </a:solidFill>
                <a:latin typeface="Myriad Roman" pitchFamily="34" charset="0"/>
              </a:defRPr>
            </a:lvl3pPr>
            <a:lvl4pPr marL="1368425" indent="-222250">
              <a:spcBef>
                <a:spcPct val="20000"/>
              </a:spcBef>
              <a:buChar char="–"/>
              <a:tabLst>
                <a:tab pos="573088" algn="l"/>
              </a:tabLst>
              <a:defRPr sz="1600">
                <a:solidFill>
                  <a:schemeClr val="tx1"/>
                </a:solidFill>
                <a:latin typeface="Myriad Roman" pitchFamily="34" charset="0"/>
              </a:defRPr>
            </a:lvl4pPr>
            <a:lvl5pPr marL="1830388" indent="-230188">
              <a:spcBef>
                <a:spcPct val="20000"/>
              </a:spcBef>
              <a:buChar char="»"/>
              <a:tabLst>
                <a:tab pos="573088" algn="l"/>
              </a:tabLst>
              <a:defRPr sz="1600">
                <a:solidFill>
                  <a:schemeClr val="tx1"/>
                </a:solidFill>
                <a:latin typeface="Myriad Roman" pitchFamily="34" charset="0"/>
              </a:defRPr>
            </a:lvl5pPr>
            <a:lvl6pPr marL="22875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6pPr>
            <a:lvl7pPr marL="27447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7pPr>
            <a:lvl8pPr marL="32019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8pPr>
            <a:lvl9pPr marL="3659188" indent="-230188" eaLnBrk="0" fontAlgn="base" hangingPunct="0">
              <a:spcBef>
                <a:spcPct val="20000"/>
              </a:spcBef>
              <a:spcAft>
                <a:spcPct val="0"/>
              </a:spcAft>
              <a:buChar char="»"/>
              <a:tabLst>
                <a:tab pos="573088" algn="l"/>
              </a:tabLst>
              <a:defRPr sz="1600">
                <a:solidFill>
                  <a:schemeClr val="tx1"/>
                </a:solidFill>
                <a:latin typeface="Myriad Roman" pitchFamily="34" charset="0"/>
              </a:defRPr>
            </a:lvl9pPr>
          </a:lstStyle>
          <a:p>
            <a:pPr defTabSz="913010" eaLnBrk="0" fontAlgn="base" hangingPunct="0"/>
            <a:r>
              <a:rPr lang="en-US" altLang="en-US" smtClean="0">
                <a:solidFill>
                  <a:srgbClr val="000000"/>
                </a:solidFill>
              </a:rPr>
              <a:t>Both, the BOX filter and the Gaussian filter are separable:</a:t>
            </a:r>
          </a:p>
          <a:p>
            <a:pPr lvl="1" defTabSz="913010" eaLnBrk="0" fontAlgn="base" hangingPunct="0">
              <a:spcAft>
                <a:spcPct val="0"/>
              </a:spcAft>
            </a:pPr>
            <a:r>
              <a:rPr lang="en-US" altLang="en-US" smtClean="0">
                <a:solidFill>
                  <a:srgbClr val="000000"/>
                </a:solidFill>
              </a:rPr>
              <a:t>First convolve each row with a 1D filter</a:t>
            </a:r>
          </a:p>
          <a:p>
            <a:pPr lvl="1" defTabSz="913010" eaLnBrk="0" fontAlgn="base" hangingPunct="0">
              <a:spcAft>
                <a:spcPct val="0"/>
              </a:spcAft>
            </a:pPr>
            <a:r>
              <a:rPr lang="en-US" altLang="en-US" smtClean="0">
                <a:solidFill>
                  <a:srgbClr val="000000"/>
                </a:solidFill>
              </a:rPr>
              <a:t>Then convolve each column with a 1D filter.</a:t>
            </a:r>
          </a:p>
        </p:txBody>
      </p:sp>
    </p:spTree>
    <p:extLst>
      <p:ext uri="{BB962C8B-B14F-4D97-AF65-F5344CB8AC3E}">
        <p14:creationId xmlns:p14="http://schemas.microsoft.com/office/powerpoint/2010/main" val="2560670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2931">
                                            <p:txEl>
                                              <p:pRg st="0" end="0"/>
                                            </p:txEl>
                                          </p:spTgt>
                                        </p:tgtEl>
                                        <p:attrNameLst>
                                          <p:attrName>style.visibility</p:attrName>
                                        </p:attrNameLst>
                                      </p:cBhvr>
                                      <p:to>
                                        <p:strVal val="visible"/>
                                      </p:to>
                                    </p:set>
                                    <p:anim calcmode="lin" valueType="num">
                                      <p:cBhvr additive="base">
                                        <p:cTn id="7" dur="500" fill="hold"/>
                                        <p:tgtEl>
                                          <p:spTgt spid="2529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29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2931">
                                            <p:txEl>
                                              <p:pRg st="1" end="1"/>
                                            </p:txEl>
                                          </p:spTgt>
                                        </p:tgtEl>
                                        <p:attrNameLst>
                                          <p:attrName>style.visibility</p:attrName>
                                        </p:attrNameLst>
                                      </p:cBhvr>
                                      <p:to>
                                        <p:strVal val="visible"/>
                                      </p:to>
                                    </p:set>
                                    <p:anim calcmode="lin" valueType="num">
                                      <p:cBhvr additive="base">
                                        <p:cTn id="13" dur="500" fill="hold"/>
                                        <p:tgtEl>
                                          <p:spTgt spid="2529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29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52931">
                                            <p:txEl>
                                              <p:pRg st="2" end="2"/>
                                            </p:txEl>
                                          </p:spTgt>
                                        </p:tgtEl>
                                        <p:attrNameLst>
                                          <p:attrName>style.visibility</p:attrName>
                                        </p:attrNameLst>
                                      </p:cBhvr>
                                      <p:to>
                                        <p:strVal val="visible"/>
                                      </p:to>
                                    </p:set>
                                    <p:anim calcmode="lin" valueType="num">
                                      <p:cBhvr additive="base">
                                        <p:cTn id="19" dur="500" fill="hold"/>
                                        <p:tgtEl>
                                          <p:spTgt spid="2529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29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altLang="en-US"/>
              <a:t>Linear Shift-Invariance</a:t>
            </a:r>
          </a:p>
        </p:txBody>
      </p:sp>
      <p:sp>
        <p:nvSpPr>
          <p:cNvPr id="254979" name="Rectangle 3"/>
          <p:cNvSpPr>
            <a:spLocks noGrp="1" noChangeArrowheads="1"/>
          </p:cNvSpPr>
          <p:nvPr>
            <p:ph type="body" idx="1"/>
          </p:nvPr>
        </p:nvSpPr>
        <p:spPr/>
        <p:txBody>
          <a:bodyPr/>
          <a:lstStyle/>
          <a:p>
            <a:r>
              <a:rPr lang="en-US" altLang="en-US"/>
              <a:t>A tranform T{} is </a:t>
            </a:r>
          </a:p>
          <a:p>
            <a:r>
              <a:rPr lang="en-US" altLang="en-US"/>
              <a:t>Linear if: </a:t>
            </a:r>
          </a:p>
          <a:p>
            <a:r>
              <a:rPr lang="en-US" altLang="en-US"/>
              <a:t>T(a g(x,y)+b h(x,y)) = a T{g(x,y)} + b T(h(x,y))</a:t>
            </a:r>
          </a:p>
          <a:p>
            <a:endParaRPr lang="en-US" altLang="en-US"/>
          </a:p>
          <a:p>
            <a:r>
              <a:rPr lang="en-US" altLang="en-US"/>
              <a:t>Shift invariant if:</a:t>
            </a:r>
          </a:p>
          <a:p>
            <a:r>
              <a:rPr lang="en-US" altLang="en-US"/>
              <a:t>Given T(i(x,y)) = o(x,y)</a:t>
            </a:r>
          </a:p>
          <a:p>
            <a:r>
              <a:rPr lang="en-US" altLang="en-US"/>
              <a:t>T{i(x-x0, y- y0)} = o(x-x0, y-y0)</a:t>
            </a:r>
          </a:p>
        </p:txBody>
      </p:sp>
    </p:spTree>
    <p:extLst>
      <p:ext uri="{BB962C8B-B14F-4D97-AF65-F5344CB8AC3E}">
        <p14:creationId xmlns:p14="http://schemas.microsoft.com/office/powerpoint/2010/main" val="42668556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ltLang="en-US"/>
              <a:t>Median filters</a:t>
            </a:r>
          </a:p>
        </p:txBody>
      </p:sp>
      <p:graphicFrame>
        <p:nvGraphicFramePr>
          <p:cNvPr id="171011" name="Object 3"/>
          <p:cNvGraphicFramePr>
            <a:graphicFrameLocks noChangeAspect="1"/>
          </p:cNvGraphicFramePr>
          <p:nvPr/>
        </p:nvGraphicFramePr>
        <p:xfrm>
          <a:off x="0" y="13"/>
          <a:ext cx="1219200" cy="148829"/>
        </p:xfrm>
        <a:graphic>
          <a:graphicData uri="http://schemas.openxmlformats.org/presentationml/2006/ole">
            <mc:AlternateContent xmlns:mc="http://schemas.openxmlformats.org/markup-compatibility/2006">
              <mc:Choice xmlns:v="urn:schemas-microsoft-com:vml" Requires="v">
                <p:oleObj spid="_x0000_s12310"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1012" name="Rectangle 4"/>
          <p:cNvSpPr>
            <a:spLocks noGrp="1" noChangeArrowheads="1"/>
          </p:cNvSpPr>
          <p:nvPr>
            <p:ph type="body" idx="1"/>
          </p:nvPr>
        </p:nvSpPr>
        <p:spPr>
          <a:xfrm>
            <a:off x="812800" y="914400"/>
            <a:ext cx="7772400" cy="5257800"/>
          </a:xfrm>
          <a:noFill/>
          <a:ln/>
        </p:spPr>
        <p:txBody>
          <a:bodyPr/>
          <a:lstStyle/>
          <a:p>
            <a:r>
              <a:rPr lang="en-US" altLang="en-US"/>
              <a:t>A </a:t>
            </a:r>
            <a:r>
              <a:rPr lang="en-US" altLang="en-US" b="1"/>
              <a:t>Median Filter</a:t>
            </a:r>
            <a:r>
              <a:rPr lang="en-US" altLang="en-US"/>
              <a:t> operates over a window by selecting the median intensity in the window.</a:t>
            </a:r>
          </a:p>
          <a:p>
            <a:r>
              <a:rPr lang="en-US" altLang="en-US"/>
              <a:t>What advantage does a median filter have over a mean filter?</a:t>
            </a:r>
          </a:p>
          <a:p>
            <a:r>
              <a:rPr lang="en-US" altLang="en-US"/>
              <a:t>Is a median filter a kind of convolution?</a:t>
            </a:r>
          </a:p>
          <a:p>
            <a:r>
              <a:rPr lang="en-US" altLang="en-US"/>
              <a:t>Median filter is non linear</a:t>
            </a:r>
          </a:p>
          <a:p>
            <a:endParaRPr lang="en-US" altLang="en-US"/>
          </a:p>
        </p:txBody>
      </p:sp>
    </p:spTree>
    <p:extLst>
      <p:ext uri="{BB962C8B-B14F-4D97-AF65-F5344CB8AC3E}">
        <p14:creationId xmlns:p14="http://schemas.microsoft.com/office/powerpoint/2010/main" val="31130269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685800" y="171450"/>
            <a:ext cx="8458200" cy="571500"/>
          </a:xfrm>
        </p:spPr>
        <p:txBody>
          <a:bodyPr/>
          <a:lstStyle/>
          <a:p>
            <a:r>
              <a:rPr lang="en-US" altLang="en-US"/>
              <a:t>Comparison: salt and pepper noise</a:t>
            </a:r>
          </a:p>
        </p:txBody>
      </p:sp>
      <p:graphicFrame>
        <p:nvGraphicFramePr>
          <p:cNvPr id="175107" name="Object 3"/>
          <p:cNvGraphicFramePr>
            <a:graphicFrameLocks noChangeAspect="1"/>
          </p:cNvGraphicFramePr>
          <p:nvPr/>
        </p:nvGraphicFramePr>
        <p:xfrm>
          <a:off x="0" y="13"/>
          <a:ext cx="1219200" cy="148829"/>
        </p:xfrm>
        <a:graphic>
          <a:graphicData uri="http://schemas.openxmlformats.org/presentationml/2006/ole">
            <mc:AlternateContent xmlns:mc="http://schemas.openxmlformats.org/markup-compatibility/2006">
              <mc:Choice xmlns:v="urn:schemas-microsoft-com:vml" Requires="v">
                <p:oleObj spid="_x0000_s13334"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5108" name="Picture 4" descr="D:\curless\courses\591\99a\lectures\image processing\s_and_p_noise_compar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838204"/>
            <a:ext cx="4572000" cy="490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146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r>
              <a:rPr lang="en-US" altLang="en-US"/>
              <a:t>Comparison: Gaussian noise</a:t>
            </a:r>
          </a:p>
        </p:txBody>
      </p:sp>
      <p:graphicFrame>
        <p:nvGraphicFramePr>
          <p:cNvPr id="174083" name="Object 3"/>
          <p:cNvGraphicFramePr>
            <a:graphicFrameLocks noChangeAspect="1"/>
          </p:cNvGraphicFramePr>
          <p:nvPr/>
        </p:nvGraphicFramePr>
        <p:xfrm>
          <a:off x="0" y="13"/>
          <a:ext cx="1219200" cy="148829"/>
        </p:xfrm>
        <a:graphic>
          <a:graphicData uri="http://schemas.openxmlformats.org/presentationml/2006/ole">
            <mc:AlternateContent xmlns:mc="http://schemas.openxmlformats.org/markup-compatibility/2006">
              <mc:Choice xmlns:v="urn:schemas-microsoft-com:vml" Requires="v">
                <p:oleObj spid="_x0000_s14358"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084" name="Picture 4" descr="D:\curless\courses\591\99a\lectures\image processing\gauss_noise_compar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13" y="1028713"/>
            <a:ext cx="4952999"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491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detection as filtering</a:t>
            </a:r>
            <a:endParaRPr lang="en-US" dirty="0"/>
          </a:p>
        </p:txBody>
      </p:sp>
    </p:spTree>
    <p:extLst>
      <p:ext uri="{BB962C8B-B14F-4D97-AF65-F5344CB8AC3E}">
        <p14:creationId xmlns:p14="http://schemas.microsoft.com/office/powerpoint/2010/main" val="7616032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0554" y="2017059"/>
            <a:ext cx="3036453" cy="2350434"/>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641273" y="1812555"/>
            <a:ext cx="3665680" cy="2624978"/>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1442611" y="1377595"/>
            <a:ext cx="607868" cy="246221"/>
          </a:xfrm>
          <a:prstGeom prst="rect">
            <a:avLst/>
          </a:prstGeom>
        </p:spPr>
        <p:txBody>
          <a:bodyPr vert="horz" wrap="square" lIns="0" tIns="0" rIns="0" bIns="0" rtlCol="0">
            <a:spAutoFit/>
          </a:bodyPr>
          <a:lstStyle/>
          <a:p>
            <a:pPr marL="11380"/>
            <a:r>
              <a:rPr sz="1600" spc="-18" dirty="0">
                <a:latin typeface="Tahoma"/>
                <a:cs typeface="Tahoma"/>
              </a:rPr>
              <a:t>I</a:t>
            </a:r>
            <a:r>
              <a:rPr sz="1600" spc="-13" dirty="0">
                <a:latin typeface="Tahoma"/>
                <a:cs typeface="Tahoma"/>
              </a:rPr>
              <a:t>mag</a:t>
            </a:r>
            <a:r>
              <a:rPr sz="1600" dirty="0">
                <a:latin typeface="Tahoma"/>
                <a:cs typeface="Tahoma"/>
              </a:rPr>
              <a:t>e</a:t>
            </a:r>
            <a:endParaRPr sz="1600">
              <a:latin typeface="Tahoma"/>
              <a:cs typeface="Tahoma"/>
            </a:endParaRPr>
          </a:p>
        </p:txBody>
      </p:sp>
      <p:sp>
        <p:nvSpPr>
          <p:cNvPr id="5" name="object 5"/>
          <p:cNvSpPr txBox="1"/>
          <p:nvPr/>
        </p:nvSpPr>
        <p:spPr>
          <a:xfrm>
            <a:off x="5321879" y="1377595"/>
            <a:ext cx="1618672" cy="246221"/>
          </a:xfrm>
          <a:prstGeom prst="rect">
            <a:avLst/>
          </a:prstGeom>
        </p:spPr>
        <p:txBody>
          <a:bodyPr vert="horz" wrap="square" lIns="0" tIns="0" rIns="0" bIns="0" rtlCol="0">
            <a:spAutoFit/>
          </a:bodyPr>
          <a:lstStyle/>
          <a:p>
            <a:pPr marL="11380"/>
            <a:r>
              <a:rPr sz="1600" spc="4" dirty="0">
                <a:latin typeface="Tahoma"/>
                <a:cs typeface="Tahoma"/>
              </a:rPr>
              <a:t>B</a:t>
            </a:r>
            <a:r>
              <a:rPr sz="1600" spc="-4" dirty="0">
                <a:latin typeface="Tahoma"/>
                <a:cs typeface="Tahoma"/>
              </a:rPr>
              <a:t>r</a:t>
            </a:r>
            <a:r>
              <a:rPr sz="1600" spc="-13" dirty="0">
                <a:latin typeface="Tahoma"/>
                <a:cs typeface="Tahoma"/>
              </a:rPr>
              <a:t>igh</a:t>
            </a:r>
            <a:r>
              <a:rPr sz="1600" spc="-4" dirty="0">
                <a:latin typeface="Tahoma"/>
                <a:cs typeface="Tahoma"/>
              </a:rPr>
              <a:t>t</a:t>
            </a:r>
            <a:r>
              <a:rPr sz="1600" spc="-13" dirty="0">
                <a:latin typeface="Tahoma"/>
                <a:cs typeface="Tahoma"/>
              </a:rPr>
              <a:t>n</a:t>
            </a:r>
            <a:r>
              <a:rPr sz="1600" spc="-4" dirty="0">
                <a:latin typeface="Tahoma"/>
                <a:cs typeface="Tahoma"/>
              </a:rPr>
              <a:t>es</a:t>
            </a:r>
            <a:r>
              <a:rPr sz="1600" dirty="0">
                <a:latin typeface="Tahoma"/>
                <a:cs typeface="Tahoma"/>
              </a:rPr>
              <a:t>s</a:t>
            </a:r>
            <a:r>
              <a:rPr sz="1600" spc="-4" dirty="0">
                <a:latin typeface="Tahoma"/>
                <a:cs typeface="Tahoma"/>
              </a:rPr>
              <a:t> </a:t>
            </a:r>
            <a:r>
              <a:rPr sz="1600" spc="-31" dirty="0">
                <a:latin typeface="Tahoma"/>
                <a:cs typeface="Tahoma"/>
              </a:rPr>
              <a:t>v</a:t>
            </a:r>
            <a:r>
              <a:rPr sz="1600" spc="-9" dirty="0">
                <a:latin typeface="Tahoma"/>
                <a:cs typeface="Tahoma"/>
              </a:rPr>
              <a:t>a</a:t>
            </a:r>
            <a:r>
              <a:rPr sz="1600" spc="-13" dirty="0">
                <a:latin typeface="Tahoma"/>
                <a:cs typeface="Tahoma"/>
              </a:rPr>
              <a:t>lu</a:t>
            </a:r>
            <a:r>
              <a:rPr sz="1600" spc="-4" dirty="0">
                <a:latin typeface="Tahoma"/>
                <a:cs typeface="Tahoma"/>
              </a:rPr>
              <a:t>e</a:t>
            </a:r>
            <a:r>
              <a:rPr sz="1600" dirty="0">
                <a:latin typeface="Tahoma"/>
                <a:cs typeface="Tahoma"/>
              </a:rPr>
              <a:t>s</a:t>
            </a:r>
            <a:endParaRPr sz="1600">
              <a:latin typeface="Tahoma"/>
              <a:cs typeface="Tahoma"/>
            </a:endParaRPr>
          </a:p>
        </p:txBody>
      </p:sp>
      <p:sp>
        <p:nvSpPr>
          <p:cNvPr id="6" name="object 6"/>
          <p:cNvSpPr txBox="1"/>
          <p:nvPr/>
        </p:nvSpPr>
        <p:spPr>
          <a:xfrm>
            <a:off x="4089486" y="5039117"/>
            <a:ext cx="529359" cy="246221"/>
          </a:xfrm>
          <a:prstGeom prst="rect">
            <a:avLst/>
          </a:prstGeom>
        </p:spPr>
        <p:txBody>
          <a:bodyPr vert="horz" wrap="square" lIns="0" tIns="0" rIns="0" bIns="0" rtlCol="0">
            <a:spAutoFit/>
          </a:bodyPr>
          <a:lstStyle/>
          <a:p>
            <a:pPr marL="11380"/>
            <a:r>
              <a:rPr sz="1600" spc="-9" dirty="0">
                <a:latin typeface="Tahoma"/>
                <a:cs typeface="Tahoma"/>
              </a:rPr>
              <a:t>I(x,y)</a:t>
            </a:r>
            <a:endParaRPr sz="1600">
              <a:latin typeface="Tahoma"/>
              <a:cs typeface="Tahoma"/>
            </a:endParaRPr>
          </a:p>
        </p:txBody>
      </p:sp>
    </p:spTree>
    <p:extLst>
      <p:ext uri="{BB962C8B-B14F-4D97-AF65-F5344CB8AC3E}">
        <p14:creationId xmlns:p14="http://schemas.microsoft.com/office/powerpoint/2010/main" val="7003099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smtClean="0"/>
              <a:t>Origin of Edges</a:t>
            </a:r>
          </a:p>
        </p:txBody>
      </p:sp>
      <p:sp>
        <p:nvSpPr>
          <p:cNvPr id="4099" name="Rectangle 3"/>
          <p:cNvSpPr>
            <a:spLocks noGrp="1" noChangeArrowheads="1"/>
          </p:cNvSpPr>
          <p:nvPr>
            <p:ph type="body" idx="1"/>
          </p:nvPr>
        </p:nvSpPr>
        <p:spPr>
          <a:xfrm>
            <a:off x="685800" y="4800600"/>
            <a:ext cx="7772400" cy="1371600"/>
          </a:xfrm>
        </p:spPr>
        <p:txBody>
          <a:bodyPr/>
          <a:lstStyle/>
          <a:p>
            <a:r>
              <a:rPr lang="en-US" altLang="en-US" smtClean="0"/>
              <a:t>Edges are caused by a variety of factors</a:t>
            </a:r>
          </a:p>
        </p:txBody>
      </p:sp>
      <p:sp>
        <p:nvSpPr>
          <p:cNvPr id="4100" name="Rectangle 4"/>
          <p:cNvSpPr>
            <a:spLocks noChangeArrowheads="1"/>
          </p:cNvSpPr>
          <p:nvPr/>
        </p:nvSpPr>
        <p:spPr bwMode="auto">
          <a:xfrm>
            <a:off x="1588" y="92079"/>
            <a:ext cx="9144000" cy="461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graphicFrame>
        <p:nvGraphicFramePr>
          <p:cNvPr id="4101" name="Object 7"/>
          <p:cNvGraphicFramePr>
            <a:graphicFrameLocks noChangeAspect="1"/>
          </p:cNvGraphicFramePr>
          <p:nvPr/>
        </p:nvGraphicFramePr>
        <p:xfrm>
          <a:off x="2667000" y="1447800"/>
          <a:ext cx="2990850" cy="2857500"/>
        </p:xfrm>
        <a:graphic>
          <a:graphicData uri="http://schemas.openxmlformats.org/presentationml/2006/ole">
            <mc:AlternateContent xmlns:mc="http://schemas.openxmlformats.org/markup-compatibility/2006">
              <mc:Choice xmlns:v="urn:schemas-microsoft-com:vml" Requires="v">
                <p:oleObj spid="_x0000_s15381" name="Photo Editor Photo" r:id="rId3" imgW="2991268" imgH="2857899" progId="MSPhotoEd.3">
                  <p:embed/>
                </p:oleObj>
              </mc:Choice>
              <mc:Fallback>
                <p:oleObj name="Photo Editor Photo" r:id="rId3" imgW="2991268" imgH="2857899"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447800"/>
                        <a:ext cx="29908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2" name="Text Box 9"/>
          <p:cNvSpPr txBox="1">
            <a:spLocks noChangeArrowheads="1"/>
          </p:cNvSpPr>
          <p:nvPr/>
        </p:nvSpPr>
        <p:spPr bwMode="auto">
          <a:xfrm>
            <a:off x="5638809" y="2330458"/>
            <a:ext cx="1881966" cy="33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600">
                <a:latin typeface="Arial" charset="0"/>
              </a:rPr>
              <a:t>depth discontinuity</a:t>
            </a:r>
          </a:p>
        </p:txBody>
      </p:sp>
      <p:sp>
        <p:nvSpPr>
          <p:cNvPr id="4103" name="Text Box 10"/>
          <p:cNvSpPr txBox="1">
            <a:spLocks noChangeArrowheads="1"/>
          </p:cNvSpPr>
          <p:nvPr/>
        </p:nvSpPr>
        <p:spPr bwMode="auto">
          <a:xfrm>
            <a:off x="5638808" y="2971806"/>
            <a:ext cx="2544006" cy="33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600">
                <a:latin typeface="Arial" charset="0"/>
              </a:rPr>
              <a:t>surface color discontinuity</a:t>
            </a:r>
          </a:p>
        </p:txBody>
      </p:sp>
      <p:sp>
        <p:nvSpPr>
          <p:cNvPr id="4104" name="Text Box 11"/>
          <p:cNvSpPr txBox="1">
            <a:spLocks noChangeArrowheads="1"/>
          </p:cNvSpPr>
          <p:nvPr/>
        </p:nvSpPr>
        <p:spPr bwMode="auto">
          <a:xfrm>
            <a:off x="5638807" y="3625858"/>
            <a:ext cx="2391721" cy="33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600">
                <a:latin typeface="Arial" charset="0"/>
              </a:rPr>
              <a:t>illumination discontinuity</a:t>
            </a:r>
          </a:p>
        </p:txBody>
      </p:sp>
      <p:sp>
        <p:nvSpPr>
          <p:cNvPr id="4105" name="Text Box 12"/>
          <p:cNvSpPr txBox="1">
            <a:spLocks noChangeArrowheads="1"/>
          </p:cNvSpPr>
          <p:nvPr/>
        </p:nvSpPr>
        <p:spPr bwMode="auto">
          <a:xfrm>
            <a:off x="5638808" y="1676406"/>
            <a:ext cx="2726748" cy="338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600">
                <a:latin typeface="Arial" charset="0"/>
              </a:rPr>
              <a:t>surface normal discontinuity</a:t>
            </a:r>
          </a:p>
        </p:txBody>
      </p:sp>
    </p:spTree>
    <p:extLst>
      <p:ext uri="{BB962C8B-B14F-4D97-AF65-F5344CB8AC3E}">
        <p14:creationId xmlns:p14="http://schemas.microsoft.com/office/powerpoint/2010/main" val="332095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5800" y="241769"/>
            <a:ext cx="7772400" cy="430887"/>
          </a:xfrm>
          <a:prstGeom prst="rect">
            <a:avLst/>
          </a:prstGeom>
        </p:spPr>
        <p:txBody>
          <a:bodyPr vert="horz" wrap="square" lIns="0" tIns="0" rIns="0" bIns="0" rtlCol="0">
            <a:spAutoFit/>
          </a:bodyPr>
          <a:lstStyle/>
          <a:p>
            <a:pPr marL="607675"/>
            <a:r>
              <a:rPr spc="-22" dirty="0"/>
              <a:t>Edg</a:t>
            </a:r>
            <a:r>
              <a:rPr dirty="0"/>
              <a:t>e</a:t>
            </a:r>
            <a:r>
              <a:rPr spc="-4" dirty="0"/>
              <a:t> </a:t>
            </a:r>
            <a:r>
              <a:rPr spc="-22" dirty="0"/>
              <a:t>d</a:t>
            </a:r>
            <a:r>
              <a:rPr dirty="0"/>
              <a:t>etect</a:t>
            </a:r>
            <a:r>
              <a:rPr spc="-13" dirty="0"/>
              <a:t>ion</a:t>
            </a:r>
            <a:r>
              <a:rPr spc="-4" dirty="0"/>
              <a:t> </a:t>
            </a:r>
            <a:r>
              <a:rPr spc="-13" dirty="0"/>
              <a:t>(1</a:t>
            </a:r>
            <a:r>
              <a:rPr dirty="0"/>
              <a:t>D</a:t>
            </a:r>
            <a:r>
              <a:rPr spc="-13" dirty="0"/>
              <a:t>)</a:t>
            </a:r>
          </a:p>
        </p:txBody>
      </p:sp>
      <p:sp>
        <p:nvSpPr>
          <p:cNvPr id="4" name="object 4"/>
          <p:cNvSpPr/>
          <p:nvPr/>
        </p:nvSpPr>
        <p:spPr>
          <a:xfrm>
            <a:off x="1746250" y="3522850"/>
            <a:ext cx="2540000" cy="0"/>
          </a:xfrm>
          <a:custGeom>
            <a:avLst/>
            <a:gdLst/>
            <a:ahLst/>
            <a:cxnLst/>
            <a:rect l="l" t="t" r="r" b="b"/>
            <a:pathLst>
              <a:path w="2794000">
                <a:moveTo>
                  <a:pt x="0" y="0"/>
                </a:moveTo>
                <a:lnTo>
                  <a:pt x="2793999" y="0"/>
                </a:lnTo>
              </a:path>
            </a:pathLst>
          </a:custGeom>
          <a:ln w="9524">
            <a:solidFill>
              <a:srgbClr val="000000"/>
            </a:solidFill>
          </a:ln>
        </p:spPr>
        <p:txBody>
          <a:bodyPr wrap="square" lIns="0" tIns="0" rIns="0" bIns="0" rtlCol="0"/>
          <a:lstStyle/>
          <a:p>
            <a:endParaRPr/>
          </a:p>
        </p:txBody>
      </p:sp>
      <p:sp>
        <p:nvSpPr>
          <p:cNvPr id="5" name="object 5"/>
          <p:cNvSpPr/>
          <p:nvPr/>
        </p:nvSpPr>
        <p:spPr>
          <a:xfrm>
            <a:off x="4240074" y="3489232"/>
            <a:ext cx="69273" cy="67235"/>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6" name="object 6"/>
          <p:cNvSpPr/>
          <p:nvPr/>
        </p:nvSpPr>
        <p:spPr>
          <a:xfrm>
            <a:off x="3062432" y="1797145"/>
            <a:ext cx="0" cy="2061882"/>
          </a:xfrm>
          <a:custGeom>
            <a:avLst/>
            <a:gdLst/>
            <a:ahLst/>
            <a:cxnLst/>
            <a:rect l="l" t="t" r="r" b="b"/>
            <a:pathLst>
              <a:path h="2336800">
                <a:moveTo>
                  <a:pt x="0" y="2336799"/>
                </a:moveTo>
                <a:lnTo>
                  <a:pt x="0" y="0"/>
                </a:lnTo>
              </a:path>
            </a:pathLst>
          </a:custGeom>
          <a:ln w="9524">
            <a:solidFill>
              <a:srgbClr val="000000"/>
            </a:solidFill>
          </a:ln>
        </p:spPr>
        <p:txBody>
          <a:bodyPr wrap="square" lIns="0" tIns="0" rIns="0" bIns="0" rtlCol="0"/>
          <a:lstStyle/>
          <a:p>
            <a:endParaRPr/>
          </a:p>
        </p:txBody>
      </p:sp>
      <p:sp>
        <p:nvSpPr>
          <p:cNvPr id="7" name="object 7"/>
          <p:cNvSpPr/>
          <p:nvPr/>
        </p:nvSpPr>
        <p:spPr>
          <a:xfrm>
            <a:off x="3027795" y="1774732"/>
            <a:ext cx="69273" cy="67235"/>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a:p>
        </p:txBody>
      </p:sp>
      <p:sp>
        <p:nvSpPr>
          <p:cNvPr id="8" name="object 8"/>
          <p:cNvSpPr/>
          <p:nvPr/>
        </p:nvSpPr>
        <p:spPr>
          <a:xfrm>
            <a:off x="2127302" y="1690662"/>
            <a:ext cx="460978" cy="333731"/>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149763" y="1744532"/>
            <a:ext cx="393700" cy="246221"/>
          </a:xfrm>
          <a:prstGeom prst="rect">
            <a:avLst/>
          </a:prstGeom>
        </p:spPr>
        <p:txBody>
          <a:bodyPr vert="horz" wrap="square" lIns="0" tIns="0" rIns="0" bIns="0" rtlCol="0">
            <a:spAutoFit/>
          </a:bodyPr>
          <a:lstStyle/>
          <a:p>
            <a:pPr marL="11381"/>
            <a:r>
              <a:rPr sz="1600" dirty="0">
                <a:latin typeface="Tahoma"/>
                <a:cs typeface="Tahoma"/>
              </a:rPr>
              <a:t>F</a:t>
            </a:r>
            <a:r>
              <a:rPr sz="1600" spc="-4" dirty="0">
                <a:latin typeface="Tahoma"/>
                <a:cs typeface="Tahoma"/>
              </a:rPr>
              <a:t>(</a:t>
            </a:r>
            <a:r>
              <a:rPr sz="1600" spc="-9" dirty="0">
                <a:latin typeface="Tahoma"/>
                <a:cs typeface="Tahoma"/>
              </a:rPr>
              <a:t>x)</a:t>
            </a:r>
            <a:endParaRPr sz="1600">
              <a:latin typeface="Tahoma"/>
              <a:cs typeface="Tahoma"/>
            </a:endParaRPr>
          </a:p>
        </p:txBody>
      </p:sp>
      <p:sp>
        <p:nvSpPr>
          <p:cNvPr id="10" name="object 10"/>
          <p:cNvSpPr/>
          <p:nvPr/>
        </p:nvSpPr>
        <p:spPr>
          <a:xfrm>
            <a:off x="4205483" y="3572027"/>
            <a:ext cx="185146" cy="333731"/>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4227959" y="3627122"/>
            <a:ext cx="126423" cy="246221"/>
          </a:xfrm>
          <a:prstGeom prst="rect">
            <a:avLst/>
          </a:prstGeom>
        </p:spPr>
        <p:txBody>
          <a:bodyPr vert="horz" wrap="square" lIns="0" tIns="0" rIns="0" bIns="0" rtlCol="0">
            <a:spAutoFit/>
          </a:bodyPr>
          <a:lstStyle/>
          <a:p>
            <a:pPr marL="11381"/>
            <a:r>
              <a:rPr sz="1600" dirty="0">
                <a:latin typeface="Tahoma"/>
                <a:cs typeface="Tahoma"/>
              </a:rPr>
              <a:t>x</a:t>
            </a:r>
            <a:endParaRPr sz="1600">
              <a:latin typeface="Tahoma"/>
              <a:cs typeface="Tahoma"/>
            </a:endParaRPr>
          </a:p>
        </p:txBody>
      </p:sp>
      <p:sp>
        <p:nvSpPr>
          <p:cNvPr id="12" name="object 12"/>
          <p:cNvSpPr/>
          <p:nvPr/>
        </p:nvSpPr>
        <p:spPr>
          <a:xfrm>
            <a:off x="2161886" y="2095514"/>
            <a:ext cx="1870364" cy="1160369"/>
          </a:xfrm>
          <a:custGeom>
            <a:avLst/>
            <a:gdLst/>
            <a:ahLst/>
            <a:cxnLst/>
            <a:rect l="l" t="t" r="r" b="b"/>
            <a:pathLst>
              <a:path w="2057400" h="1315085">
                <a:moveTo>
                  <a:pt x="0" y="1214383"/>
                </a:moveTo>
                <a:lnTo>
                  <a:pt x="39487" y="1227451"/>
                </a:lnTo>
                <a:lnTo>
                  <a:pt x="78934" y="1240323"/>
                </a:lnTo>
                <a:lnTo>
                  <a:pt x="118298" y="1252802"/>
                </a:lnTo>
                <a:lnTo>
                  <a:pt x="157538" y="1264691"/>
                </a:lnTo>
                <a:lnTo>
                  <a:pt x="196612" y="1275794"/>
                </a:lnTo>
                <a:lnTo>
                  <a:pt x="235480" y="1285914"/>
                </a:lnTo>
                <a:lnTo>
                  <a:pt x="274100" y="1294856"/>
                </a:lnTo>
                <a:lnTo>
                  <a:pt x="312430" y="1302422"/>
                </a:lnTo>
                <a:lnTo>
                  <a:pt x="350430" y="1308415"/>
                </a:lnTo>
                <a:lnTo>
                  <a:pt x="425273" y="1314900"/>
                </a:lnTo>
                <a:lnTo>
                  <a:pt x="462033" y="1314999"/>
                </a:lnTo>
                <a:lnTo>
                  <a:pt x="498297" y="1312739"/>
                </a:lnTo>
                <a:lnTo>
                  <a:pt x="569171" y="1300358"/>
                </a:lnTo>
                <a:lnTo>
                  <a:pt x="637566" y="1276187"/>
                </a:lnTo>
                <a:lnTo>
                  <a:pt x="703150" y="1238653"/>
                </a:lnTo>
                <a:lnTo>
                  <a:pt x="734785" y="1214383"/>
                </a:lnTo>
                <a:lnTo>
                  <a:pt x="765127" y="1184559"/>
                </a:lnTo>
                <a:lnTo>
                  <a:pt x="793825" y="1147979"/>
                </a:lnTo>
                <a:lnTo>
                  <a:pt x="821072" y="1105373"/>
                </a:lnTo>
                <a:lnTo>
                  <a:pt x="847060" y="1057470"/>
                </a:lnTo>
                <a:lnTo>
                  <a:pt x="871983" y="1005000"/>
                </a:lnTo>
                <a:lnTo>
                  <a:pt x="896034" y="948694"/>
                </a:lnTo>
                <a:lnTo>
                  <a:pt x="919405" y="889280"/>
                </a:lnTo>
                <a:lnTo>
                  <a:pt x="942289" y="827490"/>
                </a:lnTo>
                <a:lnTo>
                  <a:pt x="964879" y="764053"/>
                </a:lnTo>
                <a:lnTo>
                  <a:pt x="987368" y="699699"/>
                </a:lnTo>
                <a:lnTo>
                  <a:pt x="1009949" y="635157"/>
                </a:lnTo>
                <a:lnTo>
                  <a:pt x="1032814" y="571159"/>
                </a:lnTo>
                <a:lnTo>
                  <a:pt x="1056157" y="508433"/>
                </a:lnTo>
                <a:lnTo>
                  <a:pt x="1080171" y="447709"/>
                </a:lnTo>
                <a:lnTo>
                  <a:pt x="1105048" y="389718"/>
                </a:lnTo>
                <a:lnTo>
                  <a:pt x="1130982" y="335190"/>
                </a:lnTo>
                <a:lnTo>
                  <a:pt x="1158164" y="284854"/>
                </a:lnTo>
                <a:lnTo>
                  <a:pt x="1186789" y="239440"/>
                </a:lnTo>
                <a:lnTo>
                  <a:pt x="1217048" y="199678"/>
                </a:lnTo>
                <a:lnTo>
                  <a:pt x="1249135" y="166299"/>
                </a:lnTo>
                <a:lnTo>
                  <a:pt x="1282742" y="138010"/>
                </a:lnTo>
                <a:lnTo>
                  <a:pt x="1317397" y="112921"/>
                </a:lnTo>
                <a:lnTo>
                  <a:pt x="1353043" y="90865"/>
                </a:lnTo>
                <a:lnTo>
                  <a:pt x="1389626" y="71672"/>
                </a:lnTo>
                <a:lnTo>
                  <a:pt x="1427091" y="55174"/>
                </a:lnTo>
                <a:lnTo>
                  <a:pt x="1465382" y="41202"/>
                </a:lnTo>
                <a:lnTo>
                  <a:pt x="1504445" y="29589"/>
                </a:lnTo>
                <a:lnTo>
                  <a:pt x="1544225" y="20166"/>
                </a:lnTo>
                <a:lnTo>
                  <a:pt x="1584665" y="12764"/>
                </a:lnTo>
                <a:lnTo>
                  <a:pt x="1625712" y="7214"/>
                </a:lnTo>
                <a:lnTo>
                  <a:pt x="1667311" y="3350"/>
                </a:lnTo>
                <a:lnTo>
                  <a:pt x="1709405" y="1001"/>
                </a:lnTo>
                <a:lnTo>
                  <a:pt x="1751939" y="0"/>
                </a:lnTo>
                <a:lnTo>
                  <a:pt x="1794860" y="177"/>
                </a:lnTo>
                <a:lnTo>
                  <a:pt x="1838111" y="1366"/>
                </a:lnTo>
                <a:lnTo>
                  <a:pt x="1881638" y="3396"/>
                </a:lnTo>
                <a:lnTo>
                  <a:pt x="1925386" y="6101"/>
                </a:lnTo>
                <a:lnTo>
                  <a:pt x="1969298" y="9311"/>
                </a:lnTo>
                <a:lnTo>
                  <a:pt x="2013321" y="12857"/>
                </a:lnTo>
                <a:lnTo>
                  <a:pt x="2057399" y="16572"/>
                </a:lnTo>
              </a:path>
            </a:pathLst>
          </a:custGeom>
          <a:ln w="9524">
            <a:solidFill>
              <a:srgbClr val="000000"/>
            </a:solidFill>
          </a:ln>
        </p:spPr>
        <p:txBody>
          <a:bodyPr wrap="square" lIns="0" tIns="0" rIns="0" bIns="0" rtlCol="0"/>
          <a:lstStyle/>
          <a:p>
            <a:endParaRPr/>
          </a:p>
        </p:txBody>
      </p:sp>
      <p:sp>
        <p:nvSpPr>
          <p:cNvPr id="13" name="object 13"/>
          <p:cNvSpPr/>
          <p:nvPr/>
        </p:nvSpPr>
        <p:spPr>
          <a:xfrm>
            <a:off x="1731818" y="5513294"/>
            <a:ext cx="2540000" cy="0"/>
          </a:xfrm>
          <a:custGeom>
            <a:avLst/>
            <a:gdLst/>
            <a:ahLst/>
            <a:cxnLst/>
            <a:rect l="l" t="t" r="r" b="b"/>
            <a:pathLst>
              <a:path w="2794000">
                <a:moveTo>
                  <a:pt x="0" y="0"/>
                </a:moveTo>
                <a:lnTo>
                  <a:pt x="2793999" y="0"/>
                </a:lnTo>
              </a:path>
            </a:pathLst>
          </a:custGeom>
          <a:ln w="9524">
            <a:solidFill>
              <a:srgbClr val="000000"/>
            </a:solidFill>
          </a:ln>
        </p:spPr>
        <p:txBody>
          <a:bodyPr wrap="square" lIns="0" tIns="0" rIns="0" bIns="0" rtlCol="0"/>
          <a:lstStyle/>
          <a:p>
            <a:endParaRPr/>
          </a:p>
        </p:txBody>
      </p:sp>
      <p:sp>
        <p:nvSpPr>
          <p:cNvPr id="14" name="object 14"/>
          <p:cNvSpPr/>
          <p:nvPr/>
        </p:nvSpPr>
        <p:spPr>
          <a:xfrm>
            <a:off x="4225636" y="5479678"/>
            <a:ext cx="69273" cy="67235"/>
          </a:xfrm>
          <a:custGeom>
            <a:avLst/>
            <a:gdLst/>
            <a:ahLst/>
            <a:cxnLst/>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3048000" y="3989294"/>
            <a:ext cx="0" cy="1860176"/>
          </a:xfrm>
          <a:custGeom>
            <a:avLst/>
            <a:gdLst/>
            <a:ahLst/>
            <a:cxnLst/>
            <a:rect l="l" t="t" r="r" b="b"/>
            <a:pathLst>
              <a:path h="2108200">
                <a:moveTo>
                  <a:pt x="0" y="2108199"/>
                </a:moveTo>
                <a:lnTo>
                  <a:pt x="0" y="0"/>
                </a:lnTo>
              </a:path>
            </a:pathLst>
          </a:custGeom>
          <a:ln w="9524">
            <a:solidFill>
              <a:srgbClr val="000000"/>
            </a:solidFill>
          </a:ln>
        </p:spPr>
        <p:txBody>
          <a:bodyPr wrap="square" lIns="0" tIns="0" rIns="0" bIns="0" rtlCol="0"/>
          <a:lstStyle/>
          <a:p>
            <a:endParaRPr/>
          </a:p>
        </p:txBody>
      </p:sp>
      <p:sp>
        <p:nvSpPr>
          <p:cNvPr id="16" name="object 16"/>
          <p:cNvSpPr/>
          <p:nvPr/>
        </p:nvSpPr>
        <p:spPr>
          <a:xfrm>
            <a:off x="3013364" y="3966883"/>
            <a:ext cx="69273" cy="67235"/>
          </a:xfrm>
          <a:custGeom>
            <a:avLst/>
            <a:gdLst/>
            <a:ahLst/>
            <a:cxnLst/>
            <a:rect l="l" t="t" r="r" b="b"/>
            <a:pathLst>
              <a:path w="76200" h="76200">
                <a:moveTo>
                  <a:pt x="38100" y="0"/>
                </a:moveTo>
                <a:lnTo>
                  <a:pt x="0" y="76200"/>
                </a:lnTo>
                <a:lnTo>
                  <a:pt x="76200" y="76200"/>
                </a:lnTo>
                <a:lnTo>
                  <a:pt x="38100" y="0"/>
                </a:lnTo>
                <a:close/>
              </a:path>
            </a:pathLst>
          </a:custGeom>
          <a:solidFill>
            <a:srgbClr val="000000"/>
          </a:solidFill>
        </p:spPr>
        <p:txBody>
          <a:bodyPr wrap="square" lIns="0" tIns="0" rIns="0" bIns="0" rtlCol="0"/>
          <a:lstStyle/>
          <a:p>
            <a:endParaRPr/>
          </a:p>
        </p:txBody>
      </p:sp>
      <p:sp>
        <p:nvSpPr>
          <p:cNvPr id="17" name="object 17"/>
          <p:cNvSpPr/>
          <p:nvPr/>
        </p:nvSpPr>
        <p:spPr>
          <a:xfrm>
            <a:off x="2127315" y="3909430"/>
            <a:ext cx="623455" cy="333731"/>
          </a:xfrm>
          <a:prstGeom prst="rect">
            <a:avLst/>
          </a:prstGeom>
          <a:blipFill>
            <a:blip r:embed="rId5" cstate="print"/>
            <a:stretch>
              <a:fillRect/>
            </a:stretch>
          </a:blipFill>
        </p:spPr>
        <p:txBody>
          <a:bodyPr wrap="square" lIns="0" tIns="0" rIns="0" bIns="0" rtlCol="0"/>
          <a:lstStyle/>
          <a:p>
            <a:endParaRPr/>
          </a:p>
        </p:txBody>
      </p:sp>
      <p:sp>
        <p:nvSpPr>
          <p:cNvPr id="18" name="object 18"/>
          <p:cNvSpPr txBox="1"/>
          <p:nvPr/>
        </p:nvSpPr>
        <p:spPr>
          <a:xfrm>
            <a:off x="2149776" y="3957147"/>
            <a:ext cx="562841" cy="246221"/>
          </a:xfrm>
          <a:prstGeom prst="rect">
            <a:avLst/>
          </a:prstGeom>
        </p:spPr>
        <p:txBody>
          <a:bodyPr vert="horz" wrap="square" lIns="0" tIns="0" rIns="0" bIns="0" rtlCol="0">
            <a:spAutoFit/>
          </a:bodyPr>
          <a:lstStyle/>
          <a:p>
            <a:pPr marL="11381"/>
            <a:r>
              <a:rPr sz="1600" dirty="0">
                <a:latin typeface="Tahoma"/>
                <a:cs typeface="Tahoma"/>
              </a:rPr>
              <a:t>F</a:t>
            </a:r>
            <a:r>
              <a:rPr sz="1600" spc="-4" dirty="0">
                <a:latin typeface="Tahoma"/>
                <a:cs typeface="Tahoma"/>
              </a:rPr>
              <a:t> </a:t>
            </a:r>
            <a:r>
              <a:rPr sz="1600" dirty="0">
                <a:latin typeface="MS PGothic"/>
                <a:cs typeface="MS PGothic"/>
              </a:rPr>
              <a:t>’</a:t>
            </a:r>
            <a:r>
              <a:rPr sz="1600" spc="-9" dirty="0">
                <a:latin typeface="Tahoma"/>
                <a:cs typeface="Tahoma"/>
              </a:rPr>
              <a:t>(x)</a:t>
            </a:r>
            <a:endParaRPr sz="1600">
              <a:latin typeface="Tahoma"/>
              <a:cs typeface="Tahoma"/>
            </a:endParaRPr>
          </a:p>
        </p:txBody>
      </p:sp>
      <p:sp>
        <p:nvSpPr>
          <p:cNvPr id="19" name="object 19"/>
          <p:cNvSpPr/>
          <p:nvPr/>
        </p:nvSpPr>
        <p:spPr>
          <a:xfrm>
            <a:off x="4190372" y="5563415"/>
            <a:ext cx="185146" cy="333731"/>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4213527" y="5617565"/>
            <a:ext cx="126423" cy="246221"/>
          </a:xfrm>
          <a:prstGeom prst="rect">
            <a:avLst/>
          </a:prstGeom>
        </p:spPr>
        <p:txBody>
          <a:bodyPr vert="horz" wrap="square" lIns="0" tIns="0" rIns="0" bIns="0" rtlCol="0">
            <a:spAutoFit/>
          </a:bodyPr>
          <a:lstStyle/>
          <a:p>
            <a:pPr marL="11381"/>
            <a:r>
              <a:rPr sz="1600" dirty="0">
                <a:latin typeface="Tahoma"/>
                <a:cs typeface="Tahoma"/>
              </a:rPr>
              <a:t>x</a:t>
            </a:r>
            <a:endParaRPr sz="1600">
              <a:latin typeface="Tahoma"/>
              <a:cs typeface="Tahoma"/>
            </a:endParaRPr>
          </a:p>
        </p:txBody>
      </p:sp>
      <p:sp>
        <p:nvSpPr>
          <p:cNvPr id="21" name="object 21"/>
          <p:cNvSpPr/>
          <p:nvPr/>
        </p:nvSpPr>
        <p:spPr>
          <a:xfrm>
            <a:off x="2216727" y="4436482"/>
            <a:ext cx="1801091" cy="1024778"/>
          </a:xfrm>
          <a:custGeom>
            <a:avLst/>
            <a:gdLst/>
            <a:ahLst/>
            <a:cxnLst/>
            <a:rect l="l" t="t" r="r" b="b"/>
            <a:pathLst>
              <a:path w="1981200" h="1161414">
                <a:moveTo>
                  <a:pt x="0" y="1105255"/>
                </a:moveTo>
                <a:lnTo>
                  <a:pt x="39990" y="1113860"/>
                </a:lnTo>
                <a:lnTo>
                  <a:pt x="79895" y="1122283"/>
                </a:lnTo>
                <a:lnTo>
                  <a:pt x="119629" y="1130344"/>
                </a:lnTo>
                <a:lnTo>
                  <a:pt x="159105" y="1137860"/>
                </a:lnTo>
                <a:lnTo>
                  <a:pt x="198239" y="1144652"/>
                </a:lnTo>
                <a:lnTo>
                  <a:pt x="236943" y="1150536"/>
                </a:lnTo>
                <a:lnTo>
                  <a:pt x="275134" y="1155333"/>
                </a:lnTo>
                <a:lnTo>
                  <a:pt x="349629" y="1160937"/>
                </a:lnTo>
                <a:lnTo>
                  <a:pt x="385762" y="1161382"/>
                </a:lnTo>
                <a:lnTo>
                  <a:pt x="421038" y="1160013"/>
                </a:lnTo>
                <a:lnTo>
                  <a:pt x="488675" y="1151111"/>
                </a:lnTo>
                <a:lnTo>
                  <a:pt x="551854" y="1132779"/>
                </a:lnTo>
                <a:lnTo>
                  <a:pt x="609890" y="1103567"/>
                </a:lnTo>
                <a:lnTo>
                  <a:pt x="662096" y="1062025"/>
                </a:lnTo>
                <a:lnTo>
                  <a:pt x="707545" y="1003810"/>
                </a:lnTo>
                <a:lnTo>
                  <a:pt x="727176" y="962712"/>
                </a:lnTo>
                <a:lnTo>
                  <a:pt x="744864" y="913999"/>
                </a:lnTo>
                <a:lnTo>
                  <a:pt x="760780" y="858783"/>
                </a:lnTo>
                <a:lnTo>
                  <a:pt x="775096" y="798180"/>
                </a:lnTo>
                <a:lnTo>
                  <a:pt x="787984" y="733302"/>
                </a:lnTo>
                <a:lnTo>
                  <a:pt x="799614" y="665264"/>
                </a:lnTo>
                <a:lnTo>
                  <a:pt x="810158" y="595180"/>
                </a:lnTo>
                <a:lnTo>
                  <a:pt x="819788" y="524163"/>
                </a:lnTo>
                <a:lnTo>
                  <a:pt x="828674" y="453327"/>
                </a:lnTo>
                <a:lnTo>
                  <a:pt x="836990" y="383787"/>
                </a:lnTo>
                <a:lnTo>
                  <a:pt x="844905" y="316655"/>
                </a:lnTo>
                <a:lnTo>
                  <a:pt x="852592" y="253047"/>
                </a:lnTo>
                <a:lnTo>
                  <a:pt x="860221" y="194076"/>
                </a:lnTo>
                <a:lnTo>
                  <a:pt x="867965" y="140855"/>
                </a:lnTo>
                <a:lnTo>
                  <a:pt x="875995" y="94499"/>
                </a:lnTo>
                <a:lnTo>
                  <a:pt x="884481" y="56121"/>
                </a:lnTo>
                <a:lnTo>
                  <a:pt x="903512" y="7758"/>
                </a:lnTo>
                <a:lnTo>
                  <a:pt x="914399" y="0"/>
                </a:lnTo>
                <a:lnTo>
                  <a:pt x="925105" y="4140"/>
                </a:lnTo>
                <a:lnTo>
                  <a:pt x="942860" y="44439"/>
                </a:lnTo>
                <a:lnTo>
                  <a:pt x="957262" y="120347"/>
                </a:lnTo>
                <a:lnTo>
                  <a:pt x="963777" y="169000"/>
                </a:lnTo>
                <a:lnTo>
                  <a:pt x="970140" y="223369"/>
                </a:lnTo>
                <a:lnTo>
                  <a:pt x="976579" y="282392"/>
                </a:lnTo>
                <a:lnTo>
                  <a:pt x="983322" y="345008"/>
                </a:lnTo>
                <a:lnTo>
                  <a:pt x="990599" y="410153"/>
                </a:lnTo>
                <a:lnTo>
                  <a:pt x="998638" y="476766"/>
                </a:lnTo>
                <a:lnTo>
                  <a:pt x="1007668" y="543785"/>
                </a:lnTo>
                <a:lnTo>
                  <a:pt x="1017917" y="610148"/>
                </a:lnTo>
                <a:lnTo>
                  <a:pt x="1029614" y="674793"/>
                </a:lnTo>
                <a:lnTo>
                  <a:pt x="1042987" y="736657"/>
                </a:lnTo>
                <a:lnTo>
                  <a:pt x="1058265" y="794678"/>
                </a:lnTo>
                <a:lnTo>
                  <a:pt x="1075677" y="847795"/>
                </a:lnTo>
                <a:lnTo>
                  <a:pt x="1095450" y="894946"/>
                </a:lnTo>
                <a:lnTo>
                  <a:pt x="1117815" y="935067"/>
                </a:lnTo>
                <a:lnTo>
                  <a:pt x="1142999" y="967098"/>
                </a:lnTo>
                <a:lnTo>
                  <a:pt x="1170793" y="993201"/>
                </a:lnTo>
                <a:lnTo>
                  <a:pt x="1232782" y="1036704"/>
                </a:lnTo>
                <a:lnTo>
                  <a:pt x="1266748" y="1054414"/>
                </a:lnTo>
                <a:lnTo>
                  <a:pt x="1302543" y="1069637"/>
                </a:lnTo>
                <a:lnTo>
                  <a:pt x="1340052" y="1082529"/>
                </a:lnTo>
                <a:lnTo>
                  <a:pt x="1379162" y="1093244"/>
                </a:lnTo>
                <a:lnTo>
                  <a:pt x="1419758" y="1101940"/>
                </a:lnTo>
                <a:lnTo>
                  <a:pt x="1461725" y="1108770"/>
                </a:lnTo>
                <a:lnTo>
                  <a:pt x="1504949" y="1113890"/>
                </a:lnTo>
                <a:lnTo>
                  <a:pt x="1549317" y="1117456"/>
                </a:lnTo>
                <a:lnTo>
                  <a:pt x="1594713" y="1119624"/>
                </a:lnTo>
                <a:lnTo>
                  <a:pt x="1641023" y="1120547"/>
                </a:lnTo>
                <a:lnTo>
                  <a:pt x="1688134" y="1120383"/>
                </a:lnTo>
                <a:lnTo>
                  <a:pt x="1735930" y="1119287"/>
                </a:lnTo>
                <a:lnTo>
                  <a:pt x="1784298" y="1117413"/>
                </a:lnTo>
                <a:lnTo>
                  <a:pt x="1833123" y="1114917"/>
                </a:lnTo>
                <a:lnTo>
                  <a:pt x="1882291" y="1111956"/>
                </a:lnTo>
                <a:lnTo>
                  <a:pt x="1931688" y="1108683"/>
                </a:lnTo>
                <a:lnTo>
                  <a:pt x="1981199" y="1105255"/>
                </a:lnTo>
              </a:path>
            </a:pathLst>
          </a:custGeom>
          <a:ln w="9524">
            <a:solidFill>
              <a:srgbClr val="000000"/>
            </a:solidFill>
          </a:ln>
        </p:spPr>
        <p:txBody>
          <a:bodyPr wrap="square" lIns="0" tIns="0" rIns="0" bIns="0" rtlCol="0"/>
          <a:lstStyle/>
          <a:p>
            <a:endParaRPr/>
          </a:p>
        </p:txBody>
      </p:sp>
      <p:sp>
        <p:nvSpPr>
          <p:cNvPr id="22" name="object 22"/>
          <p:cNvSpPr/>
          <p:nvPr/>
        </p:nvSpPr>
        <p:spPr>
          <a:xfrm>
            <a:off x="5229460" y="2603839"/>
            <a:ext cx="2112187" cy="333731"/>
          </a:xfrm>
          <a:prstGeom prst="rect">
            <a:avLst/>
          </a:prstGeom>
          <a:blipFill>
            <a:blip r:embed="rId6" cstate="print"/>
            <a:stretch>
              <a:fillRect/>
            </a:stretch>
          </a:blipFill>
        </p:spPr>
        <p:txBody>
          <a:bodyPr wrap="square" lIns="0" tIns="0" rIns="0" bIns="0" rtlCol="0"/>
          <a:lstStyle/>
          <a:p>
            <a:endParaRPr/>
          </a:p>
        </p:txBody>
      </p:sp>
      <p:sp>
        <p:nvSpPr>
          <p:cNvPr id="23" name="object 23"/>
          <p:cNvSpPr txBox="1"/>
          <p:nvPr/>
        </p:nvSpPr>
        <p:spPr>
          <a:xfrm>
            <a:off x="5252616" y="2659217"/>
            <a:ext cx="2053359" cy="246221"/>
          </a:xfrm>
          <a:prstGeom prst="rect">
            <a:avLst/>
          </a:prstGeom>
        </p:spPr>
        <p:txBody>
          <a:bodyPr vert="horz" wrap="square" lIns="0" tIns="0" rIns="0" bIns="0" rtlCol="0">
            <a:spAutoFit/>
          </a:bodyPr>
          <a:lstStyle/>
          <a:p>
            <a:pPr marL="11381"/>
            <a:r>
              <a:rPr sz="1600" spc="-9" dirty="0">
                <a:latin typeface="Tahoma"/>
                <a:cs typeface="Tahoma"/>
              </a:rPr>
              <a:t>Edge</a:t>
            </a:r>
            <a:r>
              <a:rPr sz="1600" spc="-13" dirty="0">
                <a:latin typeface="Tahoma"/>
                <a:cs typeface="Tahoma"/>
              </a:rPr>
              <a:t>=</a:t>
            </a:r>
            <a:r>
              <a:rPr sz="1600" spc="-4" dirty="0">
                <a:latin typeface="Tahoma"/>
                <a:cs typeface="Tahoma"/>
              </a:rPr>
              <a:t> </a:t>
            </a:r>
            <a:r>
              <a:rPr sz="1600" dirty="0">
                <a:latin typeface="Tahoma"/>
                <a:cs typeface="Tahoma"/>
              </a:rPr>
              <a:t>s</a:t>
            </a:r>
            <a:r>
              <a:rPr sz="1600" spc="-9" dirty="0">
                <a:latin typeface="Tahoma"/>
                <a:cs typeface="Tahoma"/>
              </a:rPr>
              <a:t>ha</a:t>
            </a:r>
            <a:r>
              <a:rPr sz="1600" dirty="0">
                <a:latin typeface="Tahoma"/>
                <a:cs typeface="Tahoma"/>
              </a:rPr>
              <a:t>r</a:t>
            </a:r>
            <a:r>
              <a:rPr sz="1600" spc="-9" dirty="0">
                <a:latin typeface="Tahoma"/>
                <a:cs typeface="Tahoma"/>
              </a:rPr>
              <a:t>p</a:t>
            </a:r>
            <a:r>
              <a:rPr sz="1600" spc="-4" dirty="0">
                <a:latin typeface="Tahoma"/>
                <a:cs typeface="Tahoma"/>
              </a:rPr>
              <a:t> </a:t>
            </a:r>
            <a:r>
              <a:rPr sz="1600" spc="-31" dirty="0">
                <a:latin typeface="Tahoma"/>
                <a:cs typeface="Tahoma"/>
              </a:rPr>
              <a:t>v</a:t>
            </a:r>
            <a:r>
              <a:rPr sz="1600" spc="-9" dirty="0">
                <a:latin typeface="Tahoma"/>
                <a:cs typeface="Tahoma"/>
              </a:rPr>
              <a:t>a</a:t>
            </a:r>
            <a:r>
              <a:rPr sz="1600" dirty="0">
                <a:latin typeface="Tahoma"/>
                <a:cs typeface="Tahoma"/>
              </a:rPr>
              <a:t>r</a:t>
            </a:r>
            <a:r>
              <a:rPr sz="1600" spc="-9" dirty="0">
                <a:latin typeface="Tahoma"/>
                <a:cs typeface="Tahoma"/>
              </a:rPr>
              <a:t>ia</a:t>
            </a:r>
            <a:r>
              <a:rPr sz="1600" dirty="0">
                <a:latin typeface="Tahoma"/>
                <a:cs typeface="Tahoma"/>
              </a:rPr>
              <a:t>t</a:t>
            </a:r>
            <a:r>
              <a:rPr sz="1600" spc="-9" dirty="0">
                <a:latin typeface="Tahoma"/>
                <a:cs typeface="Tahoma"/>
              </a:rPr>
              <a:t>ion</a:t>
            </a:r>
            <a:endParaRPr sz="1600">
              <a:latin typeface="Tahoma"/>
              <a:cs typeface="Tahoma"/>
            </a:endParaRPr>
          </a:p>
        </p:txBody>
      </p:sp>
      <p:sp>
        <p:nvSpPr>
          <p:cNvPr id="24" name="object 24"/>
          <p:cNvSpPr/>
          <p:nvPr/>
        </p:nvSpPr>
        <p:spPr>
          <a:xfrm>
            <a:off x="6442362" y="3429000"/>
            <a:ext cx="207818" cy="605118"/>
          </a:xfrm>
          <a:custGeom>
            <a:avLst/>
            <a:gdLst/>
            <a:ahLst/>
            <a:cxnLst/>
            <a:rect l="l" t="t" r="r" b="b"/>
            <a:pathLst>
              <a:path w="228600" h="685800">
                <a:moveTo>
                  <a:pt x="228600" y="514350"/>
                </a:moveTo>
                <a:lnTo>
                  <a:pt x="0" y="514350"/>
                </a:lnTo>
                <a:lnTo>
                  <a:pt x="114300" y="685800"/>
                </a:lnTo>
                <a:lnTo>
                  <a:pt x="228600" y="514350"/>
                </a:lnTo>
                <a:close/>
              </a:path>
              <a:path w="228600" h="685800">
                <a:moveTo>
                  <a:pt x="171450" y="0"/>
                </a:moveTo>
                <a:lnTo>
                  <a:pt x="57150" y="0"/>
                </a:lnTo>
                <a:lnTo>
                  <a:pt x="57150" y="514350"/>
                </a:lnTo>
                <a:lnTo>
                  <a:pt x="171450" y="514350"/>
                </a:lnTo>
                <a:lnTo>
                  <a:pt x="171450" y="0"/>
                </a:lnTo>
                <a:close/>
              </a:path>
            </a:pathLst>
          </a:custGeom>
          <a:solidFill>
            <a:srgbClr val="00E6B7"/>
          </a:solidFill>
        </p:spPr>
        <p:txBody>
          <a:bodyPr wrap="square" lIns="0" tIns="0" rIns="0" bIns="0" rtlCol="0"/>
          <a:lstStyle/>
          <a:p>
            <a:endParaRPr/>
          </a:p>
        </p:txBody>
      </p:sp>
      <p:sp>
        <p:nvSpPr>
          <p:cNvPr id="25" name="object 25"/>
          <p:cNvSpPr/>
          <p:nvPr/>
        </p:nvSpPr>
        <p:spPr>
          <a:xfrm>
            <a:off x="6442362" y="3429000"/>
            <a:ext cx="207818" cy="605118"/>
          </a:xfrm>
          <a:custGeom>
            <a:avLst/>
            <a:gdLst/>
            <a:ahLst/>
            <a:cxnLst/>
            <a:rect l="l" t="t" r="r" b="b"/>
            <a:pathLst>
              <a:path w="228600" h="685800">
                <a:moveTo>
                  <a:pt x="0" y="514349"/>
                </a:moveTo>
                <a:lnTo>
                  <a:pt x="57149" y="514349"/>
                </a:lnTo>
                <a:lnTo>
                  <a:pt x="57149" y="0"/>
                </a:lnTo>
                <a:lnTo>
                  <a:pt x="171449" y="0"/>
                </a:lnTo>
                <a:lnTo>
                  <a:pt x="171449" y="514349"/>
                </a:lnTo>
                <a:lnTo>
                  <a:pt x="228599" y="514349"/>
                </a:lnTo>
                <a:lnTo>
                  <a:pt x="114299" y="685799"/>
                </a:lnTo>
                <a:lnTo>
                  <a:pt x="0" y="514349"/>
                </a:lnTo>
                <a:close/>
              </a:path>
            </a:pathLst>
          </a:custGeom>
          <a:ln w="9524">
            <a:solidFill>
              <a:srgbClr val="000000"/>
            </a:solidFill>
          </a:ln>
        </p:spPr>
        <p:txBody>
          <a:bodyPr wrap="square" lIns="0" tIns="0" rIns="0" bIns="0" rtlCol="0"/>
          <a:lstStyle/>
          <a:p>
            <a:endParaRPr/>
          </a:p>
        </p:txBody>
      </p:sp>
      <p:sp>
        <p:nvSpPr>
          <p:cNvPr id="26" name="object 26"/>
          <p:cNvSpPr/>
          <p:nvPr/>
        </p:nvSpPr>
        <p:spPr>
          <a:xfrm>
            <a:off x="5301257" y="4419192"/>
            <a:ext cx="1961047" cy="333731"/>
          </a:xfrm>
          <a:prstGeom prst="rect">
            <a:avLst/>
          </a:prstGeom>
          <a:blipFill>
            <a:blip r:embed="rId7" cstate="print"/>
            <a:stretch>
              <a:fillRect/>
            </a:stretch>
          </a:blipFill>
        </p:spPr>
        <p:txBody>
          <a:bodyPr wrap="square" lIns="0" tIns="0" rIns="0" bIns="0" rtlCol="0"/>
          <a:lstStyle/>
          <a:p>
            <a:endParaRPr/>
          </a:p>
        </p:txBody>
      </p:sp>
      <p:sp>
        <p:nvSpPr>
          <p:cNvPr id="27" name="object 27"/>
          <p:cNvSpPr txBox="1"/>
          <p:nvPr/>
        </p:nvSpPr>
        <p:spPr>
          <a:xfrm>
            <a:off x="5321877" y="4474570"/>
            <a:ext cx="1898649" cy="246221"/>
          </a:xfrm>
          <a:prstGeom prst="rect">
            <a:avLst/>
          </a:prstGeom>
        </p:spPr>
        <p:txBody>
          <a:bodyPr vert="horz" wrap="square" lIns="0" tIns="0" rIns="0" bIns="0" rtlCol="0">
            <a:spAutoFit/>
          </a:bodyPr>
          <a:lstStyle/>
          <a:p>
            <a:pPr marL="11381"/>
            <a:r>
              <a:rPr sz="1600" spc="-9" dirty="0">
                <a:latin typeface="Tahoma"/>
                <a:cs typeface="Tahoma"/>
              </a:rPr>
              <a:t>La</a:t>
            </a:r>
            <a:r>
              <a:rPr sz="1600" spc="-18" dirty="0">
                <a:latin typeface="Tahoma"/>
                <a:cs typeface="Tahoma"/>
              </a:rPr>
              <a:t>r</a:t>
            </a:r>
            <a:r>
              <a:rPr sz="1600" spc="-4" dirty="0">
                <a:latin typeface="Tahoma"/>
                <a:cs typeface="Tahoma"/>
              </a:rPr>
              <a:t>g</a:t>
            </a:r>
            <a:r>
              <a:rPr sz="1600" dirty="0">
                <a:latin typeface="Tahoma"/>
                <a:cs typeface="Tahoma"/>
              </a:rPr>
              <a:t>e</a:t>
            </a:r>
            <a:r>
              <a:rPr sz="1600" spc="-4" dirty="0">
                <a:latin typeface="Tahoma"/>
                <a:cs typeface="Tahoma"/>
              </a:rPr>
              <a:t> </a:t>
            </a:r>
            <a:r>
              <a:rPr sz="1600" dirty="0">
                <a:latin typeface="Tahoma"/>
                <a:cs typeface="Tahoma"/>
              </a:rPr>
              <a:t>f</a:t>
            </a:r>
            <a:r>
              <a:rPr sz="1600" spc="-9" dirty="0">
                <a:latin typeface="Tahoma"/>
                <a:cs typeface="Tahoma"/>
              </a:rPr>
              <a:t>ir</a:t>
            </a:r>
            <a:r>
              <a:rPr sz="1600" dirty="0">
                <a:latin typeface="Tahoma"/>
                <a:cs typeface="Tahoma"/>
              </a:rPr>
              <a:t>st</a:t>
            </a:r>
            <a:r>
              <a:rPr sz="1600" spc="-4" dirty="0">
                <a:latin typeface="Tahoma"/>
                <a:cs typeface="Tahoma"/>
              </a:rPr>
              <a:t> d</a:t>
            </a:r>
            <a:r>
              <a:rPr sz="1600" dirty="0">
                <a:latin typeface="Tahoma"/>
                <a:cs typeface="Tahoma"/>
              </a:rPr>
              <a:t>er</a:t>
            </a:r>
            <a:r>
              <a:rPr sz="1600" spc="-4" dirty="0">
                <a:latin typeface="Tahoma"/>
                <a:cs typeface="Tahoma"/>
              </a:rPr>
              <a:t>i</a:t>
            </a:r>
            <a:r>
              <a:rPr sz="1600" spc="-40" dirty="0">
                <a:latin typeface="Tahoma"/>
                <a:cs typeface="Tahoma"/>
              </a:rPr>
              <a:t>v</a:t>
            </a:r>
            <a:r>
              <a:rPr sz="1600" spc="-4" dirty="0">
                <a:latin typeface="Tahoma"/>
                <a:cs typeface="Tahoma"/>
              </a:rPr>
              <a:t>a</a:t>
            </a:r>
            <a:r>
              <a:rPr sz="1600" dirty="0">
                <a:latin typeface="Tahoma"/>
                <a:cs typeface="Tahoma"/>
              </a:rPr>
              <a:t>t</a:t>
            </a:r>
            <a:r>
              <a:rPr sz="1600" spc="-4" dirty="0">
                <a:latin typeface="Tahoma"/>
                <a:cs typeface="Tahoma"/>
              </a:rPr>
              <a:t>i</a:t>
            </a:r>
            <a:r>
              <a:rPr sz="1600" spc="-22" dirty="0">
                <a:latin typeface="Tahoma"/>
                <a:cs typeface="Tahoma"/>
              </a:rPr>
              <a:t>v</a:t>
            </a:r>
            <a:r>
              <a:rPr sz="1600" dirty="0">
                <a:latin typeface="Tahoma"/>
                <a:cs typeface="Tahoma"/>
              </a:rPr>
              <a:t>e</a:t>
            </a:r>
            <a:endParaRPr sz="1600">
              <a:latin typeface="Tahoma"/>
              <a:cs typeface="Tahoma"/>
            </a:endParaRPr>
          </a:p>
        </p:txBody>
      </p:sp>
    </p:spTree>
    <p:extLst>
      <p:ext uri="{BB962C8B-B14F-4D97-AF65-F5344CB8AC3E}">
        <p14:creationId xmlns:p14="http://schemas.microsoft.com/office/powerpoint/2010/main" val="23694201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z="3000" dirty="0"/>
              <a:t>Edge is Where Change Occurs</a:t>
            </a:r>
          </a:p>
        </p:txBody>
      </p:sp>
      <p:sp>
        <p:nvSpPr>
          <p:cNvPr id="9219" name="Rectangle 3"/>
          <p:cNvSpPr>
            <a:spLocks noGrp="1" noChangeArrowheads="1"/>
          </p:cNvSpPr>
          <p:nvPr>
            <p:ph type="body" idx="1"/>
          </p:nvPr>
        </p:nvSpPr>
        <p:spPr/>
        <p:txBody>
          <a:bodyPr/>
          <a:lstStyle/>
          <a:p>
            <a:r>
              <a:rPr lang="en-US" altLang="en-US" smtClean="0"/>
              <a:t>Change is measured by derivative in 1D</a:t>
            </a:r>
          </a:p>
          <a:p>
            <a:r>
              <a:rPr lang="en-US" altLang="en-US" smtClean="0"/>
              <a:t>Biggest change, derivative has maximum magnitude</a:t>
            </a:r>
          </a:p>
          <a:p>
            <a:r>
              <a:rPr lang="en-US" altLang="en-US" smtClean="0"/>
              <a:t>Or 2</a:t>
            </a:r>
            <a:r>
              <a:rPr lang="en-US" altLang="en-US" baseline="30000" smtClean="0"/>
              <a:t>nd</a:t>
            </a:r>
            <a:r>
              <a:rPr lang="en-US" altLang="en-US" smtClean="0"/>
              <a:t> derivative is zero.</a:t>
            </a:r>
          </a:p>
        </p:txBody>
      </p:sp>
      <p:sp>
        <p:nvSpPr>
          <p:cNvPr id="9220" name="Line 4"/>
          <p:cNvSpPr>
            <a:spLocks noChangeShapeType="1"/>
          </p:cNvSpPr>
          <p:nvPr/>
        </p:nvSpPr>
        <p:spPr bwMode="auto">
          <a:xfrm>
            <a:off x="914400" y="6400800"/>
            <a:ext cx="3200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9221" name="Line 5"/>
          <p:cNvSpPr>
            <a:spLocks noChangeShapeType="1"/>
          </p:cNvSpPr>
          <p:nvPr/>
        </p:nvSpPr>
        <p:spPr bwMode="auto">
          <a:xfrm flipV="1">
            <a:off x="4114800" y="5029200"/>
            <a:ext cx="0" cy="1371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9222" name="Line 6"/>
          <p:cNvSpPr>
            <a:spLocks noChangeShapeType="1"/>
          </p:cNvSpPr>
          <p:nvPr/>
        </p:nvSpPr>
        <p:spPr bwMode="auto">
          <a:xfrm>
            <a:off x="4114800" y="5029200"/>
            <a:ext cx="3886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21786844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710" name="Group 62"/>
          <p:cNvGrpSpPr>
            <a:grpSpLocks/>
          </p:cNvGrpSpPr>
          <p:nvPr/>
        </p:nvGrpSpPr>
        <p:grpSpPr bwMode="auto">
          <a:xfrm>
            <a:off x="6096000" y="2819400"/>
            <a:ext cx="2590800" cy="990600"/>
            <a:chOff x="3840" y="1776"/>
            <a:chExt cx="1632" cy="624"/>
          </a:xfrm>
        </p:grpSpPr>
        <p:grpSp>
          <p:nvGrpSpPr>
            <p:cNvPr id="10265" name="Group 59"/>
            <p:cNvGrpSpPr>
              <a:grpSpLocks/>
            </p:cNvGrpSpPr>
            <p:nvPr/>
          </p:nvGrpSpPr>
          <p:grpSpPr bwMode="auto">
            <a:xfrm>
              <a:off x="3840" y="1776"/>
              <a:ext cx="1632" cy="624"/>
              <a:chOff x="3840" y="1776"/>
              <a:chExt cx="1632" cy="624"/>
            </a:xfrm>
          </p:grpSpPr>
          <p:grpSp>
            <p:nvGrpSpPr>
              <p:cNvPr id="10267" name="Group 58"/>
              <p:cNvGrpSpPr>
                <a:grpSpLocks/>
              </p:cNvGrpSpPr>
              <p:nvPr/>
            </p:nvGrpSpPr>
            <p:grpSpPr bwMode="auto">
              <a:xfrm>
                <a:off x="3840" y="1776"/>
                <a:ext cx="624" cy="624"/>
                <a:chOff x="3840" y="1776"/>
                <a:chExt cx="624" cy="624"/>
              </a:xfrm>
            </p:grpSpPr>
            <p:sp>
              <p:nvSpPr>
                <p:cNvPr id="411670" name="Rectangle 22"/>
                <p:cNvSpPr>
                  <a:spLocks noChangeArrowheads="1"/>
                </p:cNvSpPr>
                <p:nvPr/>
              </p:nvSpPr>
              <p:spPr bwMode="auto">
                <a:xfrm>
                  <a:off x="3840" y="1776"/>
                  <a:ext cx="624" cy="624"/>
                </a:xfrm>
                <a:prstGeom prst="rect">
                  <a:avLst/>
                </a:prstGeom>
                <a:gradFill rotWithShape="0">
                  <a:gsLst>
                    <a:gs pos="0">
                      <a:schemeClr val="tx1"/>
                    </a:gs>
                    <a:gs pos="100000">
                      <a:schemeClr val="tx1">
                        <a:gamma/>
                        <a:tint val="0"/>
                        <a:invGamma/>
                      </a:schemeClr>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010" eaLnBrk="0" fontAlgn="base" hangingPunct="0">
                    <a:spcBef>
                      <a:spcPct val="0"/>
                    </a:spcBef>
                    <a:spcAft>
                      <a:spcPct val="0"/>
                    </a:spcAft>
                    <a:defRPr/>
                  </a:pPr>
                  <a:endParaRPr lang="en-US" sz="2400">
                    <a:solidFill>
                      <a:srgbClr val="000000"/>
                    </a:solidFill>
                    <a:latin typeface="Times New Roman" pitchFamily="18" charset="0"/>
                  </a:endParaRPr>
                </a:p>
              </p:txBody>
            </p:sp>
            <p:sp>
              <p:nvSpPr>
                <p:cNvPr id="10270" name="Line 23"/>
                <p:cNvSpPr>
                  <a:spLocks noChangeShapeType="1"/>
                </p:cNvSpPr>
                <p:nvPr/>
              </p:nvSpPr>
              <p:spPr bwMode="auto">
                <a:xfrm flipV="1">
                  <a:off x="4161" y="1872"/>
                  <a:ext cx="207" cy="20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grpSp>
          <p:pic>
            <p:nvPicPr>
              <p:cNvPr id="10268" name="Picture 30" descr="Edittex"/>
              <p:cNvPicPr>
                <a:picLocks noChangeAspect="1" noChangeArrowheads="1"/>
              </p:cNvPicPr>
              <p:nvPr>
                <p:custDataLst>
                  <p:tags r:id="rId7"/>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505" y="1824"/>
                <a:ext cx="967"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266" name="Oval 29"/>
            <p:cNvSpPr>
              <a:spLocks noChangeArrowheads="1"/>
            </p:cNvSpPr>
            <p:nvPr/>
          </p:nvSpPr>
          <p:spPr bwMode="auto">
            <a:xfrm>
              <a:off x="4128" y="2064"/>
              <a:ext cx="48"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010" eaLnBrk="0" fontAlgn="base" hangingPunct="0">
                <a:spcBef>
                  <a:spcPct val="0"/>
                </a:spcBef>
                <a:spcAft>
                  <a:spcPct val="0"/>
                </a:spcAft>
              </a:pPr>
              <a:endParaRPr lang="en-US" altLang="en-US">
                <a:solidFill>
                  <a:srgbClr val="000000"/>
                </a:solidFill>
              </a:endParaRPr>
            </a:p>
          </p:txBody>
        </p:sp>
      </p:grpSp>
      <p:sp>
        <p:nvSpPr>
          <p:cNvPr id="10243" name="Rectangle 2"/>
          <p:cNvSpPr>
            <a:spLocks noGrp="1" noChangeArrowheads="1"/>
          </p:cNvSpPr>
          <p:nvPr>
            <p:ph type="title"/>
          </p:nvPr>
        </p:nvSpPr>
        <p:spPr/>
        <p:txBody>
          <a:bodyPr/>
          <a:lstStyle/>
          <a:p>
            <a:r>
              <a:rPr lang="en-US" altLang="en-US" smtClean="0"/>
              <a:t>Image gradient</a:t>
            </a:r>
          </a:p>
        </p:txBody>
      </p:sp>
      <p:sp>
        <p:nvSpPr>
          <p:cNvPr id="10244" name="Rectangle 3"/>
          <p:cNvSpPr>
            <a:spLocks noGrp="1" noChangeArrowheads="1"/>
          </p:cNvSpPr>
          <p:nvPr>
            <p:ph type="body" idx="1"/>
          </p:nvPr>
        </p:nvSpPr>
        <p:spPr>
          <a:xfrm>
            <a:off x="685800" y="914400"/>
            <a:ext cx="8077200" cy="1600200"/>
          </a:xfrm>
        </p:spPr>
        <p:txBody>
          <a:bodyPr/>
          <a:lstStyle/>
          <a:p>
            <a:r>
              <a:rPr lang="en-US" altLang="en-US" sz="2000"/>
              <a:t>The gradient of an image: </a:t>
            </a:r>
          </a:p>
          <a:p>
            <a:endParaRPr lang="en-US" altLang="en-US" sz="2000"/>
          </a:p>
          <a:p>
            <a:endParaRPr lang="en-US" altLang="en-US" smtClean="0"/>
          </a:p>
          <a:p>
            <a:r>
              <a:rPr lang="en-US" altLang="en-US" sz="2000"/>
              <a:t>The gradient points in the direction of most rapid change in intensity</a:t>
            </a:r>
          </a:p>
        </p:txBody>
      </p:sp>
      <p:pic>
        <p:nvPicPr>
          <p:cNvPr id="10245" name="Picture 8" descr="Edittex"/>
          <p:cNvPicPr>
            <a:picLocks noChangeAspect="1" noChangeArrowheads="1"/>
          </p:cNvPicPr>
          <p:nvPr>
            <p:custDataLst>
              <p:tags r:id="rId1"/>
            </p:custDataLst>
          </p:nvPr>
        </p:nvPicPr>
        <p:blipFill>
          <a:blip r:embed="rId10">
            <a:extLst>
              <a:ext uri="{28A0092B-C50C-407E-A947-70E740481C1C}">
                <a14:useLocalDpi xmlns:a14="http://schemas.microsoft.com/office/drawing/2010/main" val="0"/>
              </a:ext>
            </a:extLst>
          </a:blip>
          <a:srcRect/>
          <a:stretch>
            <a:fillRect/>
          </a:stretch>
        </p:blipFill>
        <p:spPr bwMode="auto">
          <a:xfrm>
            <a:off x="2590813" y="1371604"/>
            <a:ext cx="2468563"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657" name="Rectangle 9"/>
          <p:cNvSpPr>
            <a:spLocks noChangeArrowheads="1"/>
          </p:cNvSpPr>
          <p:nvPr/>
        </p:nvSpPr>
        <p:spPr bwMode="auto">
          <a:xfrm>
            <a:off x="1066800" y="2819400"/>
            <a:ext cx="304800" cy="990600"/>
          </a:xfrm>
          <a:prstGeom prst="rect">
            <a:avLst/>
          </a:prstGeom>
          <a:gradFill rotWithShape="0">
            <a:gsLst>
              <a:gs pos="0">
                <a:schemeClr val="tx1"/>
              </a:gs>
              <a:gs pos="100000">
                <a:schemeClr val="tx1">
                  <a:gamma/>
                  <a:tint val="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p>
            <a:pPr defTabSz="913010" eaLnBrk="0" fontAlgn="base" hangingPunct="0">
              <a:spcBef>
                <a:spcPct val="0"/>
              </a:spcBef>
              <a:spcAft>
                <a:spcPct val="0"/>
              </a:spcAft>
              <a:defRPr/>
            </a:pPr>
            <a:endParaRPr lang="en-US" sz="2400">
              <a:solidFill>
                <a:srgbClr val="000000"/>
              </a:solidFill>
              <a:latin typeface="Times New Roman" pitchFamily="18" charset="0"/>
            </a:endParaRPr>
          </a:p>
        </p:txBody>
      </p:sp>
      <p:sp>
        <p:nvSpPr>
          <p:cNvPr id="10247" name="Line 10"/>
          <p:cNvSpPr>
            <a:spLocks noChangeShapeType="1"/>
          </p:cNvSpPr>
          <p:nvPr/>
        </p:nvSpPr>
        <p:spPr bwMode="auto">
          <a:xfrm>
            <a:off x="1219200" y="3352800"/>
            <a:ext cx="53340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10248" name="Oval 24"/>
          <p:cNvSpPr>
            <a:spLocks noChangeArrowheads="1"/>
          </p:cNvSpPr>
          <p:nvPr/>
        </p:nvSpPr>
        <p:spPr bwMode="auto">
          <a:xfrm>
            <a:off x="1162050" y="3314700"/>
            <a:ext cx="76200" cy="7620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010" eaLnBrk="0" fontAlgn="base" hangingPunct="0">
              <a:spcBef>
                <a:spcPct val="0"/>
              </a:spcBef>
              <a:spcAft>
                <a:spcPct val="0"/>
              </a:spcAft>
            </a:pPr>
            <a:endParaRPr lang="en-US" altLang="en-US">
              <a:solidFill>
                <a:srgbClr val="000000"/>
              </a:solidFill>
            </a:endParaRPr>
          </a:p>
        </p:txBody>
      </p:sp>
      <p:pic>
        <p:nvPicPr>
          <p:cNvPr id="10249" name="Picture 21" descr="Edittex"/>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524004" y="2894026"/>
            <a:ext cx="1408113" cy="38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1705" name="Group 57"/>
          <p:cNvGrpSpPr>
            <a:grpSpLocks/>
          </p:cNvGrpSpPr>
          <p:nvPr/>
        </p:nvGrpSpPr>
        <p:grpSpPr bwMode="auto">
          <a:xfrm>
            <a:off x="3802076" y="2819400"/>
            <a:ext cx="1882775" cy="1157288"/>
            <a:chOff x="2395" y="1776"/>
            <a:chExt cx="1186" cy="729"/>
          </a:xfrm>
        </p:grpSpPr>
        <p:pic>
          <p:nvPicPr>
            <p:cNvPr id="10261" name="Picture 15" descr="Edittex"/>
            <p:cNvPicPr>
              <a:picLocks noChangeAspect="1" noChangeArrowheads="1"/>
            </p:cNvPicPr>
            <p:nvPr>
              <p:custDataLst>
                <p:tags r:id="rId6"/>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688" y="2256"/>
              <a:ext cx="8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1664" name="Rectangle 16"/>
            <p:cNvSpPr>
              <a:spLocks noChangeArrowheads="1"/>
            </p:cNvSpPr>
            <p:nvPr/>
          </p:nvSpPr>
          <p:spPr bwMode="auto">
            <a:xfrm rot="5400000">
              <a:off x="2638" y="1533"/>
              <a:ext cx="192" cy="677"/>
            </a:xfrm>
            <a:prstGeom prst="rect">
              <a:avLst/>
            </a:prstGeom>
            <a:gradFill rotWithShape="0">
              <a:gsLst>
                <a:gs pos="0">
                  <a:schemeClr val="tx1"/>
                </a:gs>
                <a:gs pos="100000">
                  <a:schemeClr val="tx1">
                    <a:gamma/>
                    <a:tint val="0"/>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3010" eaLnBrk="0" fontAlgn="base" hangingPunct="0">
                <a:spcBef>
                  <a:spcPct val="0"/>
                </a:spcBef>
                <a:spcAft>
                  <a:spcPct val="0"/>
                </a:spcAft>
                <a:defRPr/>
              </a:pPr>
              <a:endParaRPr lang="en-US" sz="2400">
                <a:solidFill>
                  <a:srgbClr val="000000"/>
                </a:solidFill>
                <a:latin typeface="Times New Roman" pitchFamily="18" charset="0"/>
              </a:endParaRPr>
            </a:p>
          </p:txBody>
        </p:sp>
        <p:sp>
          <p:nvSpPr>
            <p:cNvPr id="10263" name="Line 17"/>
            <p:cNvSpPr>
              <a:spLocks noChangeShapeType="1"/>
            </p:cNvSpPr>
            <p:nvPr/>
          </p:nvSpPr>
          <p:spPr bwMode="auto">
            <a:xfrm rot="5400000">
              <a:off x="2568" y="2040"/>
              <a:ext cx="33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10264" name="Oval 28"/>
            <p:cNvSpPr>
              <a:spLocks noChangeArrowheads="1"/>
            </p:cNvSpPr>
            <p:nvPr/>
          </p:nvSpPr>
          <p:spPr bwMode="auto">
            <a:xfrm>
              <a:off x="2712" y="1848"/>
              <a:ext cx="48"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010" eaLnBrk="0" fontAlgn="base" hangingPunct="0">
                <a:spcBef>
                  <a:spcPct val="0"/>
                </a:spcBef>
                <a:spcAft>
                  <a:spcPct val="0"/>
                </a:spcAft>
              </a:pPr>
              <a:endParaRPr lang="en-US" altLang="en-US">
                <a:solidFill>
                  <a:srgbClr val="000000"/>
                </a:solidFill>
              </a:endParaRPr>
            </a:p>
          </p:txBody>
        </p:sp>
      </p:grpSp>
      <p:grpSp>
        <p:nvGrpSpPr>
          <p:cNvPr id="411709" name="Group 61"/>
          <p:cNvGrpSpPr>
            <a:grpSpLocks/>
          </p:cNvGrpSpPr>
          <p:nvPr/>
        </p:nvGrpSpPr>
        <p:grpSpPr bwMode="auto">
          <a:xfrm>
            <a:off x="685800" y="2819400"/>
            <a:ext cx="8077200" cy="3886200"/>
            <a:chOff x="432" y="1776"/>
            <a:chExt cx="5088" cy="2448"/>
          </a:xfrm>
        </p:grpSpPr>
        <p:grpSp>
          <p:nvGrpSpPr>
            <p:cNvPr id="10252" name="Group 60"/>
            <p:cNvGrpSpPr>
              <a:grpSpLocks/>
            </p:cNvGrpSpPr>
            <p:nvPr/>
          </p:nvGrpSpPr>
          <p:grpSpPr bwMode="auto">
            <a:xfrm>
              <a:off x="4152" y="1776"/>
              <a:ext cx="306" cy="321"/>
              <a:chOff x="4152" y="1776"/>
              <a:chExt cx="306" cy="321"/>
            </a:xfrm>
          </p:grpSpPr>
          <p:sp>
            <p:nvSpPr>
              <p:cNvPr id="10257" name="Line 32"/>
              <p:cNvSpPr>
                <a:spLocks noChangeShapeType="1"/>
              </p:cNvSpPr>
              <p:nvPr/>
            </p:nvSpPr>
            <p:spPr bwMode="auto">
              <a:xfrm>
                <a:off x="4155" y="2088"/>
                <a:ext cx="30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10258" name="Line 34"/>
              <p:cNvSpPr>
                <a:spLocks noChangeShapeType="1"/>
              </p:cNvSpPr>
              <p:nvPr/>
            </p:nvSpPr>
            <p:spPr bwMode="auto">
              <a:xfrm flipV="1">
                <a:off x="4152" y="1776"/>
                <a:ext cx="0" cy="3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sp>
            <p:nvSpPr>
              <p:cNvPr id="10259" name="Freeform 37"/>
              <p:cNvSpPr>
                <a:spLocks/>
              </p:cNvSpPr>
              <p:nvPr/>
            </p:nvSpPr>
            <p:spPr bwMode="auto">
              <a:xfrm flipV="1">
                <a:off x="4216" y="2032"/>
                <a:ext cx="27" cy="51"/>
              </a:xfrm>
              <a:custGeom>
                <a:avLst/>
                <a:gdLst>
                  <a:gd name="T0" fmla="*/ 18 w 27"/>
                  <a:gd name="T1" fmla="*/ 0 h 51"/>
                  <a:gd name="T2" fmla="*/ 24 w 27"/>
                  <a:gd name="T3" fmla="*/ 33 h 51"/>
                  <a:gd name="T4" fmla="*/ 0 w 27"/>
                  <a:gd name="T5" fmla="*/ 51 h 51"/>
                  <a:gd name="T6" fmla="*/ 0 60000 65536"/>
                  <a:gd name="T7" fmla="*/ 0 60000 65536"/>
                  <a:gd name="T8" fmla="*/ 0 60000 65536"/>
                </a:gdLst>
                <a:ahLst/>
                <a:cxnLst>
                  <a:cxn ang="T6">
                    <a:pos x="T0" y="T1"/>
                  </a:cxn>
                  <a:cxn ang="T7">
                    <a:pos x="T2" y="T3"/>
                  </a:cxn>
                  <a:cxn ang="T8">
                    <a:pos x="T4" y="T5"/>
                  </a:cxn>
                </a:cxnLst>
                <a:rect l="0" t="0" r="r" b="b"/>
                <a:pathLst>
                  <a:path w="27" h="51">
                    <a:moveTo>
                      <a:pt x="18" y="0"/>
                    </a:moveTo>
                    <a:cubicBezTo>
                      <a:pt x="22" y="12"/>
                      <a:pt x="27" y="25"/>
                      <a:pt x="24" y="33"/>
                    </a:cubicBezTo>
                    <a:cubicBezTo>
                      <a:pt x="21" y="41"/>
                      <a:pt x="10" y="46"/>
                      <a:pt x="0" y="51"/>
                    </a:cubicBez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010" eaLnBrk="0" fontAlgn="base" hangingPunct="0">
                  <a:spcBef>
                    <a:spcPct val="0"/>
                  </a:spcBef>
                  <a:spcAft>
                    <a:spcPct val="0"/>
                  </a:spcAft>
                </a:pPr>
                <a:endParaRPr lang="en-US" sz="2400">
                  <a:solidFill>
                    <a:srgbClr val="000000"/>
                  </a:solidFill>
                  <a:latin typeface="Times New Roman" pitchFamily="18" charset="0"/>
                </a:endParaRPr>
              </a:p>
            </p:txBody>
          </p:sp>
          <p:pic>
            <p:nvPicPr>
              <p:cNvPr id="10260" name="Picture 42" descr="Edittex"/>
              <p:cNvPicPr>
                <a:picLocks noChangeAspect="1" noChangeArrowheads="1"/>
              </p:cNvPicPr>
              <p:nvPr>
                <p:custDataLst>
                  <p:tags r:id="rId5"/>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9" y="1968"/>
                <a:ext cx="69" cy="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253" name="Group 51"/>
            <p:cNvGrpSpPr>
              <a:grpSpLocks/>
            </p:cNvGrpSpPr>
            <p:nvPr/>
          </p:nvGrpSpPr>
          <p:grpSpPr bwMode="auto">
            <a:xfrm>
              <a:off x="432" y="2592"/>
              <a:ext cx="5088" cy="1632"/>
              <a:chOff x="432" y="2592"/>
              <a:chExt cx="5088" cy="1632"/>
            </a:xfrm>
          </p:grpSpPr>
          <p:sp>
            <p:nvSpPr>
              <p:cNvPr id="10254" name="Rectangle 31"/>
              <p:cNvSpPr>
                <a:spLocks noChangeArrowheads="1"/>
              </p:cNvSpPr>
              <p:nvPr/>
            </p:nvSpPr>
            <p:spPr bwMode="auto">
              <a:xfrm>
                <a:off x="432" y="2592"/>
                <a:ext cx="5088" cy="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z="2000" dirty="0">
                    <a:solidFill>
                      <a:srgbClr val="000000"/>
                    </a:solidFill>
                  </a:rPr>
                  <a:t>The gradient direction is given by:</a:t>
                </a:r>
              </a:p>
              <a:p>
                <a:pPr defTabSz="913010" eaLnBrk="0" fontAlgn="base" hangingPunct="0">
                  <a:spcAft>
                    <a:spcPct val="0"/>
                  </a:spcAft>
                </a:pPr>
                <a:endParaRPr lang="en-US" altLang="en-US" sz="2000" dirty="0">
                  <a:solidFill>
                    <a:srgbClr val="000000"/>
                  </a:solidFill>
                </a:endParaRPr>
              </a:p>
              <a:p>
                <a:pPr defTabSz="913010" eaLnBrk="0" fontAlgn="base" hangingPunct="0">
                  <a:spcAft>
                    <a:spcPct val="0"/>
                  </a:spcAft>
                </a:pPr>
                <a:endParaRPr lang="en-US" altLang="en-US" sz="2000" dirty="0">
                  <a:solidFill>
                    <a:srgbClr val="000000"/>
                  </a:solidFill>
                </a:endParaRPr>
              </a:p>
              <a:p>
                <a:pPr lvl="1" defTabSz="913010" eaLnBrk="0" fontAlgn="base" hangingPunct="0">
                  <a:spcAft>
                    <a:spcPct val="0"/>
                  </a:spcAft>
                </a:pPr>
                <a:r>
                  <a:rPr lang="en-US" altLang="en-US" dirty="0" smtClean="0">
                    <a:solidFill>
                      <a:srgbClr val="000000"/>
                    </a:solidFill>
                  </a:rPr>
                  <a:t>How </a:t>
                </a:r>
                <a:r>
                  <a:rPr lang="en-US" altLang="en-US" dirty="0">
                    <a:solidFill>
                      <a:srgbClr val="000000"/>
                    </a:solidFill>
                  </a:rPr>
                  <a:t>does this relate to the direction of the edge?</a:t>
                </a:r>
              </a:p>
              <a:p>
                <a:pPr defTabSz="913010" eaLnBrk="0" fontAlgn="base" hangingPunct="0">
                  <a:spcAft>
                    <a:spcPct val="0"/>
                  </a:spcAft>
                </a:pPr>
                <a:r>
                  <a:rPr lang="en-US" altLang="en-US" sz="2000" dirty="0">
                    <a:solidFill>
                      <a:srgbClr val="000000"/>
                    </a:solidFill>
                  </a:rPr>
                  <a:t>The </a:t>
                </a:r>
                <a:r>
                  <a:rPr lang="en-US" altLang="en-US" sz="2000" i="1" dirty="0">
                    <a:solidFill>
                      <a:srgbClr val="000000"/>
                    </a:solidFill>
                  </a:rPr>
                  <a:t>edge strength</a:t>
                </a:r>
                <a:r>
                  <a:rPr lang="en-US" altLang="en-US" sz="2000" dirty="0">
                    <a:solidFill>
                      <a:srgbClr val="000000"/>
                    </a:solidFill>
                  </a:rPr>
                  <a:t> is given by the gradient magnitude</a:t>
                </a:r>
              </a:p>
            </p:txBody>
          </p:sp>
          <p:pic>
            <p:nvPicPr>
              <p:cNvPr id="10255" name="Picture 46" descr="Edittex"/>
              <p:cNvPicPr>
                <a:picLocks noChangeAspect="1" noChangeArrowheads="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269" y="2887"/>
                <a:ext cx="1762"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6" name="Picture 50" descr="Edittex"/>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264" y="3750"/>
                <a:ext cx="2336"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93606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17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117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11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t>The discrete gradient</a:t>
            </a:r>
          </a:p>
        </p:txBody>
      </p:sp>
      <p:sp>
        <p:nvSpPr>
          <p:cNvPr id="11267" name="Rectangle 3"/>
          <p:cNvSpPr>
            <a:spLocks noGrp="1" noChangeArrowheads="1"/>
          </p:cNvSpPr>
          <p:nvPr>
            <p:ph type="body" idx="1"/>
          </p:nvPr>
        </p:nvSpPr>
        <p:spPr>
          <a:xfrm>
            <a:off x="685800" y="914400"/>
            <a:ext cx="7924800" cy="1371600"/>
          </a:xfrm>
        </p:spPr>
        <p:txBody>
          <a:bodyPr/>
          <a:lstStyle/>
          <a:p>
            <a:r>
              <a:rPr lang="en-US" altLang="en-US" smtClean="0"/>
              <a:t>How can we differentiate a </a:t>
            </a:r>
            <a:r>
              <a:rPr lang="en-US" altLang="en-US" i="1" smtClean="0"/>
              <a:t>digital</a:t>
            </a:r>
            <a:r>
              <a:rPr lang="en-US" altLang="en-US" smtClean="0"/>
              <a:t> image f[x,y]?</a:t>
            </a:r>
          </a:p>
          <a:p>
            <a:pPr lvl="1"/>
            <a:r>
              <a:rPr lang="en-US" altLang="en-US" smtClean="0"/>
              <a:t>Option 1:  reconstruct a continuous image, then take gradient</a:t>
            </a:r>
          </a:p>
          <a:p>
            <a:pPr lvl="1"/>
            <a:r>
              <a:rPr lang="en-US" altLang="en-US" smtClean="0"/>
              <a:t>Option 2:  take discrete derivative (finite difference)</a:t>
            </a:r>
          </a:p>
        </p:txBody>
      </p:sp>
      <p:sp>
        <p:nvSpPr>
          <p:cNvPr id="11268" name="Rectangle 8"/>
          <p:cNvSpPr>
            <a:spLocks noChangeArrowheads="1"/>
          </p:cNvSpPr>
          <p:nvPr/>
        </p:nvSpPr>
        <p:spPr bwMode="auto">
          <a:xfrm>
            <a:off x="685800" y="3048000"/>
            <a:ext cx="8153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endParaRPr lang="en-US" altLang="en-US" dirty="0" smtClean="0"/>
          </a:p>
          <a:p>
            <a:endParaRPr lang="en-US" altLang="en-US" dirty="0"/>
          </a:p>
          <a:p>
            <a:r>
              <a:rPr lang="en-US" altLang="en-US" dirty="0" smtClean="0"/>
              <a:t>How </a:t>
            </a:r>
            <a:r>
              <a:rPr lang="en-US" altLang="en-US" dirty="0"/>
              <a:t>would you implement this as a cross-correlation?</a:t>
            </a:r>
          </a:p>
        </p:txBody>
      </p:sp>
      <p:graphicFrame>
        <p:nvGraphicFramePr>
          <p:cNvPr id="412681" name="Group 9"/>
          <p:cNvGraphicFramePr>
            <a:graphicFrameLocks noGrp="1"/>
          </p:cNvGraphicFramePr>
          <p:nvPr>
            <p:extLst>
              <p:ext uri="{D42A27DB-BD31-4B8C-83A1-F6EECF244321}">
                <p14:modId xmlns:p14="http://schemas.microsoft.com/office/powerpoint/2010/main" val="3278447029"/>
              </p:ext>
            </p:extLst>
          </p:nvPr>
        </p:nvGraphicFramePr>
        <p:xfrm>
          <a:off x="3794125" y="5171281"/>
          <a:ext cx="1143000" cy="1051218"/>
        </p:xfrm>
        <a:graphic>
          <a:graphicData uri="http://schemas.openxmlformats.org/drawingml/2006/table">
            <a:tbl>
              <a:tblPr/>
              <a:tblGrid>
                <a:gridCol w="381000"/>
                <a:gridCol w="381000"/>
                <a:gridCol w="381000"/>
              </a:tblGrid>
              <a:tr h="380770">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charset="0"/>
                      </a:endParaRP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smtClean="0">
                        <a:ln>
                          <a:noFill/>
                        </a:ln>
                        <a:solidFill>
                          <a:schemeClr val="tx1"/>
                        </a:solidFill>
                        <a:effectLst/>
                        <a:latin typeface="Arial" charset="0"/>
                      </a:endParaRP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charset="0"/>
                      </a:endParaRP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1287" name="Picture 30" descr="Edittex"/>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5181600" y="5638813"/>
            <a:ext cx="285750" cy="22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2723" name="Text Box 51"/>
          <p:cNvSpPr txBox="1">
            <a:spLocks noChangeArrowheads="1"/>
          </p:cNvSpPr>
          <p:nvPr/>
        </p:nvSpPr>
        <p:spPr bwMode="auto">
          <a:xfrm>
            <a:off x="7258058" y="6308734"/>
            <a:ext cx="184450" cy="399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2000">
              <a:latin typeface="Arial" charset="0"/>
            </a:endParaRPr>
          </a:p>
        </p:txBody>
      </p:sp>
      <p:pic>
        <p:nvPicPr>
          <p:cNvPr id="3" name="Picture 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861866" y="2500755"/>
            <a:ext cx="4691333" cy="645596"/>
          </a:xfrm>
          <a:prstGeom prst="rect">
            <a:avLst/>
          </a:prstGeom>
        </p:spPr>
      </p:pic>
    </p:spTree>
    <p:extLst>
      <p:ext uri="{BB962C8B-B14F-4D97-AF65-F5344CB8AC3E}">
        <p14:creationId xmlns:p14="http://schemas.microsoft.com/office/powerpoint/2010/main" val="573944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27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723"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t>The Sobel operator</a:t>
            </a:r>
          </a:p>
        </p:txBody>
      </p:sp>
      <p:sp>
        <p:nvSpPr>
          <p:cNvPr id="12291" name="Rectangle 3"/>
          <p:cNvSpPr>
            <a:spLocks noGrp="1" noChangeArrowheads="1"/>
          </p:cNvSpPr>
          <p:nvPr>
            <p:ph type="body" idx="1"/>
          </p:nvPr>
        </p:nvSpPr>
        <p:spPr>
          <a:xfrm>
            <a:off x="685800" y="914400"/>
            <a:ext cx="7924800" cy="1371600"/>
          </a:xfrm>
        </p:spPr>
        <p:txBody>
          <a:bodyPr/>
          <a:lstStyle/>
          <a:p>
            <a:r>
              <a:rPr lang="en-US" altLang="en-US" smtClean="0"/>
              <a:t>Better approximations of the derivatives exist</a:t>
            </a:r>
          </a:p>
          <a:p>
            <a:pPr lvl="1"/>
            <a:r>
              <a:rPr lang="en-US" altLang="en-US" smtClean="0"/>
              <a:t>The </a:t>
            </a:r>
            <a:r>
              <a:rPr lang="en-US" altLang="en-US" i="1" smtClean="0"/>
              <a:t>Sobel</a:t>
            </a:r>
            <a:r>
              <a:rPr lang="en-US" altLang="en-US" smtClean="0"/>
              <a:t> operators below are very commonly used</a:t>
            </a:r>
          </a:p>
        </p:txBody>
      </p:sp>
      <p:graphicFrame>
        <p:nvGraphicFramePr>
          <p:cNvPr id="434180" name="Group 4"/>
          <p:cNvGraphicFramePr>
            <a:graphicFrameLocks noGrp="1"/>
          </p:cNvGraphicFramePr>
          <p:nvPr/>
        </p:nvGraphicFramePr>
        <p:xfrm>
          <a:off x="2705100" y="2209800"/>
          <a:ext cx="1143000" cy="1051218"/>
        </p:xfrm>
        <a:graphic>
          <a:graphicData uri="http://schemas.openxmlformats.org/drawingml/2006/table">
            <a:tbl>
              <a:tblPr/>
              <a:tblGrid>
                <a:gridCol w="381000"/>
                <a:gridCol w="381000"/>
                <a:gridCol w="381000"/>
              </a:tblGrid>
              <a:tr h="380770">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-2</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2</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34198" name="Group 22"/>
          <p:cNvGraphicFramePr>
            <a:graphicFrameLocks noGrp="1"/>
          </p:cNvGraphicFramePr>
          <p:nvPr/>
        </p:nvGraphicFramePr>
        <p:xfrm>
          <a:off x="5105400" y="2209800"/>
          <a:ext cx="1143000" cy="1051218"/>
        </p:xfrm>
        <a:graphic>
          <a:graphicData uri="http://schemas.openxmlformats.org/drawingml/2006/table">
            <a:tbl>
              <a:tblPr/>
              <a:tblGrid>
                <a:gridCol w="381000"/>
                <a:gridCol w="381000"/>
                <a:gridCol w="381000"/>
              </a:tblGrid>
              <a:tr h="380770">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2</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0</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224">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-2</a:t>
                      </a:r>
                    </a:p>
                  </a:txBody>
                  <a:tcPr marL="0" marR="0"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Arial" charset="0"/>
                        </a:defRPr>
                      </a:lvl1pPr>
                      <a:lvl2pPr>
                        <a:spcBef>
                          <a:spcPct val="20000"/>
                        </a:spcBef>
                        <a:defRPr>
                          <a:solidFill>
                            <a:schemeClr val="tx1"/>
                          </a:solidFill>
                          <a:latin typeface="Arial" charset="0"/>
                        </a:defRPr>
                      </a:lvl2pPr>
                      <a:lvl3pPr>
                        <a:spcBef>
                          <a:spcPct val="20000"/>
                        </a:spcBef>
                        <a:defRPr sz="1600">
                          <a:solidFill>
                            <a:schemeClr val="tx1"/>
                          </a:solidFill>
                          <a:latin typeface="Arial" charset="0"/>
                        </a:defRPr>
                      </a:lvl3pPr>
                      <a:lvl4pPr>
                        <a:spcBef>
                          <a:spcPct val="20000"/>
                        </a:spcBef>
                        <a:defRPr sz="1400">
                          <a:solidFill>
                            <a:schemeClr val="tx1"/>
                          </a:solidFill>
                          <a:latin typeface="Arial" charset="0"/>
                        </a:defRPr>
                      </a:lvl4pPr>
                      <a:lvl5pPr>
                        <a:spcBef>
                          <a:spcPct val="20000"/>
                        </a:spcBef>
                        <a:defRPr sz="1200">
                          <a:solidFill>
                            <a:schemeClr val="tx1"/>
                          </a:solidFill>
                          <a:latin typeface="Arial" charset="0"/>
                        </a:defRPr>
                      </a:lvl5pPr>
                      <a:lvl6pPr eaLnBrk="0" fontAlgn="base" hangingPunct="0">
                        <a:spcBef>
                          <a:spcPct val="20000"/>
                        </a:spcBef>
                        <a:spcAft>
                          <a:spcPct val="0"/>
                        </a:spcAft>
                        <a:defRPr sz="1200">
                          <a:solidFill>
                            <a:schemeClr val="tx1"/>
                          </a:solidFill>
                          <a:latin typeface="Arial" charset="0"/>
                        </a:defRPr>
                      </a:lvl6pPr>
                      <a:lvl7pPr eaLnBrk="0" fontAlgn="base" hangingPunct="0">
                        <a:spcBef>
                          <a:spcPct val="20000"/>
                        </a:spcBef>
                        <a:spcAft>
                          <a:spcPct val="0"/>
                        </a:spcAft>
                        <a:defRPr sz="1200">
                          <a:solidFill>
                            <a:schemeClr val="tx1"/>
                          </a:solidFill>
                          <a:latin typeface="Arial" charset="0"/>
                        </a:defRPr>
                      </a:lvl7pPr>
                      <a:lvl8pPr eaLnBrk="0" fontAlgn="base" hangingPunct="0">
                        <a:spcBef>
                          <a:spcPct val="20000"/>
                        </a:spcBef>
                        <a:spcAft>
                          <a:spcPct val="0"/>
                        </a:spcAft>
                        <a:defRPr sz="1200">
                          <a:solidFill>
                            <a:schemeClr val="tx1"/>
                          </a:solidFill>
                          <a:latin typeface="Arial" charset="0"/>
                        </a:defRPr>
                      </a:lvl8pPr>
                      <a:lvl9pPr eaLnBrk="0" fontAlgn="base" hangingPunct="0">
                        <a:spcBef>
                          <a:spcPct val="20000"/>
                        </a:spcBef>
                        <a:spcAft>
                          <a:spcPct val="0"/>
                        </a:spcAft>
                        <a:defRPr sz="1200">
                          <a:solidFill>
                            <a:schemeClr val="tx1"/>
                          </a:solidFill>
                          <a:latin typeface="Arial"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0" i="0" u="none" strike="noStrike" cap="none" normalizeH="0" baseline="0" smtClean="0">
                          <a:ln>
                            <a:noFill/>
                          </a:ln>
                          <a:solidFill>
                            <a:schemeClr val="tx1"/>
                          </a:solidFill>
                          <a:effectLst/>
                          <a:latin typeface="Arial" charset="0"/>
                        </a:rPr>
                        <a:t>-1</a:t>
                      </a:r>
                    </a:p>
                  </a:txBody>
                  <a:tcPr marL="0" marR="0" marT="45692" marB="4569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2328" name="Picture 42" descr="Edittex"/>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438400" y="2497138"/>
            <a:ext cx="190500"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29" name="Picture 43" descr="Edittex"/>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838700" y="2501900"/>
            <a:ext cx="190500" cy="4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30" name="Rectangle 44"/>
          <p:cNvSpPr>
            <a:spLocks noChangeArrowheads="1"/>
          </p:cNvSpPr>
          <p:nvPr/>
        </p:nvSpPr>
        <p:spPr bwMode="auto">
          <a:xfrm>
            <a:off x="685800" y="4114800"/>
            <a:ext cx="79248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lvl="1"/>
            <a:r>
              <a:rPr lang="en-US" altLang="en-US" dirty="0"/>
              <a:t>The standard </a:t>
            </a:r>
            <a:r>
              <a:rPr lang="en-US" altLang="en-US" dirty="0" err="1"/>
              <a:t>defn</a:t>
            </a:r>
            <a:r>
              <a:rPr lang="en-US" altLang="en-US" dirty="0"/>
              <a:t>. of the </a:t>
            </a:r>
            <a:r>
              <a:rPr lang="en-US" altLang="en-US" dirty="0" err="1"/>
              <a:t>Sobel</a:t>
            </a:r>
            <a:r>
              <a:rPr lang="en-US" altLang="en-US" dirty="0"/>
              <a:t> operator omits the 1/8 term</a:t>
            </a:r>
          </a:p>
          <a:p>
            <a:pPr lvl="2"/>
            <a:r>
              <a:rPr lang="en-US" altLang="en-US" dirty="0"/>
              <a:t>doesn’t make a difference for edge detection</a:t>
            </a:r>
          </a:p>
          <a:p>
            <a:pPr lvl="2"/>
            <a:r>
              <a:rPr lang="en-US" altLang="en-US" dirty="0"/>
              <a:t>the 1/8 term </a:t>
            </a:r>
            <a:r>
              <a:rPr lang="en-US" altLang="en-US" b="1" dirty="0"/>
              <a:t>is</a:t>
            </a:r>
            <a:r>
              <a:rPr lang="en-US" altLang="en-US" dirty="0"/>
              <a:t> needed to get the right gradient value, however</a:t>
            </a:r>
          </a:p>
        </p:txBody>
      </p:sp>
      <p:pic>
        <p:nvPicPr>
          <p:cNvPr id="12331" name="Picture 47" descr="Edittex"/>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97226" y="3455988"/>
            <a:ext cx="300037" cy="19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32" name="Picture 48" descr="Edittex"/>
          <p:cNvPicPr>
            <a:picLocks noChangeAspect="1" noChangeArrowheads="1"/>
          </p:cNvPicPr>
          <p:nvPr>
            <p:custDataLst>
              <p:tags r:id="rId4"/>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505463" y="3435354"/>
            <a:ext cx="284163"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05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p:txBody>
          <a:bodyPr/>
          <a:lstStyle/>
          <a:p>
            <a:r>
              <a:rPr lang="en-US" altLang="en-US" smtClean="0"/>
              <a:t>Gradient operators</a:t>
            </a:r>
          </a:p>
        </p:txBody>
      </p:sp>
      <p:pic>
        <p:nvPicPr>
          <p:cNvPr id="13315" name="Picture 1027" descr="E:\class\figures\fig3.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4750" y="1962150"/>
            <a:ext cx="478155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 Box 1028"/>
          <p:cNvSpPr txBox="1">
            <a:spLocks noChangeArrowheads="1"/>
          </p:cNvSpPr>
          <p:nvPr/>
        </p:nvSpPr>
        <p:spPr bwMode="auto">
          <a:xfrm>
            <a:off x="1279530" y="5603879"/>
            <a:ext cx="6738680" cy="83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a:t>(a): Roberts’ cross operator  (b): 3x3 Prewitt operator</a:t>
            </a:r>
          </a:p>
          <a:p>
            <a:r>
              <a:rPr lang="en-US" altLang="en-US"/>
              <a:t>(c): Sobel operator  (d) 4x4 Prewitt operator</a:t>
            </a:r>
          </a:p>
        </p:txBody>
      </p:sp>
    </p:spTree>
    <p:extLst>
      <p:ext uri="{BB962C8B-B14F-4D97-AF65-F5344CB8AC3E}">
        <p14:creationId xmlns:p14="http://schemas.microsoft.com/office/powerpoint/2010/main" val="8693160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t>Effects of noise</a:t>
            </a:r>
          </a:p>
        </p:txBody>
      </p:sp>
      <p:sp>
        <p:nvSpPr>
          <p:cNvPr id="14339" name="Rectangle 3"/>
          <p:cNvSpPr>
            <a:spLocks noGrp="1" noChangeArrowheads="1"/>
          </p:cNvSpPr>
          <p:nvPr>
            <p:ph type="body" idx="1"/>
          </p:nvPr>
        </p:nvSpPr>
        <p:spPr>
          <a:xfrm>
            <a:off x="685800" y="914400"/>
            <a:ext cx="7772400" cy="914400"/>
          </a:xfrm>
        </p:spPr>
        <p:txBody>
          <a:bodyPr/>
          <a:lstStyle/>
          <a:p>
            <a:r>
              <a:rPr lang="en-US" altLang="en-US" smtClean="0"/>
              <a:t>Consider a single row or column of the image</a:t>
            </a:r>
          </a:p>
          <a:p>
            <a:pPr lvl="1"/>
            <a:r>
              <a:rPr lang="en-US" altLang="en-US" smtClean="0"/>
              <a:t>Plotting intensity as a function of position gives a signal</a:t>
            </a:r>
          </a:p>
        </p:txBody>
      </p:sp>
      <p:graphicFrame>
        <p:nvGraphicFramePr>
          <p:cNvPr id="14340" name="Object 5"/>
          <p:cNvGraphicFramePr>
            <a:graphicFrameLocks noChangeAspect="1"/>
          </p:cNvGraphicFramePr>
          <p:nvPr/>
        </p:nvGraphicFramePr>
        <p:xfrm>
          <a:off x="1839917" y="1917700"/>
          <a:ext cx="5018087" cy="1892300"/>
        </p:xfrm>
        <a:graphic>
          <a:graphicData uri="http://schemas.openxmlformats.org/presentationml/2006/ole">
            <mc:AlternateContent xmlns:mc="http://schemas.openxmlformats.org/markup-compatibility/2006">
              <mc:Choice xmlns:v="urn:schemas-microsoft-com:vml" Requires="v">
                <p:oleObj spid="_x0000_s16420" name="Photo Editor Photo" r:id="rId5" imgW="5885714" imgH="2219635" progId="MSPhotoEd.3">
                  <p:embed/>
                </p:oleObj>
              </mc:Choice>
              <mc:Fallback>
                <p:oleObj name="Photo Editor Photo" r:id="rId5" imgW="5885714" imgH="2219635" progId="MSPhotoEd.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9917" y="1917700"/>
                        <a:ext cx="5018087"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1" name="Object 6"/>
          <p:cNvGraphicFramePr>
            <a:graphicFrameLocks noChangeAspect="1"/>
          </p:cNvGraphicFramePr>
          <p:nvPr/>
        </p:nvGraphicFramePr>
        <p:xfrm>
          <a:off x="1744676" y="4038600"/>
          <a:ext cx="5037137" cy="1727200"/>
        </p:xfrm>
        <a:graphic>
          <a:graphicData uri="http://schemas.openxmlformats.org/presentationml/2006/ole">
            <mc:AlternateContent xmlns:mc="http://schemas.openxmlformats.org/markup-compatibility/2006">
              <mc:Choice xmlns:v="urn:schemas-microsoft-com:vml" Requires="v">
                <p:oleObj spid="_x0000_s16421" name="Photo Editor Photo" r:id="rId7" imgW="5915851" imgH="2029108" progId="MSPhotoEd.3">
                  <p:embed/>
                </p:oleObj>
              </mc:Choice>
              <mc:Fallback>
                <p:oleObj name="Photo Editor Photo" r:id="rId7" imgW="5915851" imgH="2029108"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4676" y="4038600"/>
                        <a:ext cx="5037137"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42" name="Picture 8"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101738" y="2520951"/>
            <a:ext cx="65087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10"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762000" y="4584700"/>
            <a:ext cx="987425"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4" name="Rectangle 12"/>
          <p:cNvSpPr>
            <a:spLocks noChangeArrowheads="1"/>
          </p:cNvSpPr>
          <p:nvPr/>
        </p:nvSpPr>
        <p:spPr bwMode="auto">
          <a:xfrm>
            <a:off x="685800" y="609600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Where is the edge?</a:t>
            </a:r>
            <a:endParaRPr lang="en-US" altLang="en-US" i="1" smtClean="0">
              <a:solidFill>
                <a:srgbClr val="000000"/>
              </a:solidFill>
            </a:endParaRPr>
          </a:p>
        </p:txBody>
      </p:sp>
    </p:spTree>
    <p:extLst>
      <p:ext uri="{BB962C8B-B14F-4D97-AF65-F5344CB8AC3E}">
        <p14:creationId xmlns:p14="http://schemas.microsoft.com/office/powerpoint/2010/main" val="1615833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0"/>
          <p:cNvSpPr>
            <a:spLocks noChangeArrowheads="1"/>
          </p:cNvSpPr>
          <p:nvPr/>
        </p:nvSpPr>
        <p:spPr bwMode="auto">
          <a:xfrm>
            <a:off x="685800" y="63246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Where is the edge?  </a:t>
            </a:r>
            <a:endParaRPr lang="en-US" altLang="en-US" i="1" smtClean="0">
              <a:solidFill>
                <a:srgbClr val="000000"/>
              </a:solidFill>
            </a:endParaRPr>
          </a:p>
        </p:txBody>
      </p:sp>
      <p:sp>
        <p:nvSpPr>
          <p:cNvPr id="15363" name="Rectangle 2"/>
          <p:cNvSpPr>
            <a:spLocks noGrp="1" noChangeArrowheads="1"/>
          </p:cNvSpPr>
          <p:nvPr>
            <p:ph type="title"/>
          </p:nvPr>
        </p:nvSpPr>
        <p:spPr/>
        <p:txBody>
          <a:bodyPr/>
          <a:lstStyle/>
          <a:p>
            <a:r>
              <a:rPr lang="en-US" altLang="en-US" smtClean="0"/>
              <a:t>Solution:  smooth first</a:t>
            </a:r>
          </a:p>
        </p:txBody>
      </p:sp>
      <p:graphicFrame>
        <p:nvGraphicFramePr>
          <p:cNvPr id="15364" name="Object 9"/>
          <p:cNvGraphicFramePr>
            <a:graphicFrameLocks noChangeAspect="1"/>
          </p:cNvGraphicFramePr>
          <p:nvPr/>
        </p:nvGraphicFramePr>
        <p:xfrm>
          <a:off x="2192338" y="914407"/>
          <a:ext cx="6418262" cy="5286375"/>
        </p:xfrm>
        <a:graphic>
          <a:graphicData uri="http://schemas.openxmlformats.org/presentationml/2006/ole">
            <mc:AlternateContent xmlns:mc="http://schemas.openxmlformats.org/markup-compatibility/2006">
              <mc:Choice xmlns:v="urn:schemas-microsoft-com:vml" Requires="v">
                <p:oleObj spid="_x0000_s17427" name="Photo Editor Photo" r:id="rId8" imgW="6419048" imgH="5285714" progId="MSPhotoEd.3">
                  <p:embed/>
                </p:oleObj>
              </mc:Choice>
              <mc:Fallback>
                <p:oleObj name="Photo Editor Photo" r:id="rId8" imgW="6419048" imgH="5285714"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2338" y="914407"/>
                        <a:ext cx="6418262"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15" descr="Edittex"/>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66800" y="4027488"/>
            <a:ext cx="685800"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17" descr="Edittex"/>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39775" y="5180013"/>
            <a:ext cx="13414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18"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333500" y="1601788"/>
            <a:ext cx="173038"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8" name="Picture 19" descr="Edittex"/>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328751" y="2840051"/>
            <a:ext cx="173037"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4743" name="Group 23"/>
          <p:cNvGrpSpPr>
            <a:grpSpLocks/>
          </p:cNvGrpSpPr>
          <p:nvPr/>
        </p:nvGrpSpPr>
        <p:grpSpPr bwMode="auto">
          <a:xfrm>
            <a:off x="3581400" y="6321425"/>
            <a:ext cx="3856038" cy="460375"/>
            <a:chOff x="2256" y="3982"/>
            <a:chExt cx="2429" cy="290"/>
          </a:xfrm>
        </p:grpSpPr>
        <p:pic>
          <p:nvPicPr>
            <p:cNvPr id="15370" name="Picture 21" descr="Edittex"/>
            <p:cNvPicPr>
              <a:picLocks noChangeAspect="1" noChangeArrowheads="1"/>
            </p:cNvPicPr>
            <p:nvPr>
              <p:custDataLst>
                <p:tags r:id="rId6"/>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840" y="3982"/>
              <a:ext cx="84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71" name="Rectangle 22"/>
            <p:cNvSpPr>
              <a:spLocks noChangeArrowheads="1"/>
            </p:cNvSpPr>
            <p:nvPr/>
          </p:nvSpPr>
          <p:spPr bwMode="auto">
            <a:xfrm>
              <a:off x="2256" y="3984"/>
              <a:ext cx="17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Look for peaks in </a:t>
              </a:r>
              <a:endParaRPr lang="en-US" altLang="en-US" i="1" smtClean="0">
                <a:solidFill>
                  <a:srgbClr val="000000"/>
                </a:solidFill>
              </a:endParaRPr>
            </a:p>
          </p:txBody>
        </p:sp>
      </p:grpSp>
    </p:spTree>
    <p:extLst>
      <p:ext uri="{BB962C8B-B14F-4D97-AF65-F5344CB8AC3E}">
        <p14:creationId xmlns:p14="http://schemas.microsoft.com/office/powerpoint/2010/main" val="208682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4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11"/>
          <p:cNvGraphicFramePr>
            <a:graphicFrameLocks noChangeAspect="1"/>
          </p:cNvGraphicFramePr>
          <p:nvPr/>
        </p:nvGraphicFramePr>
        <p:xfrm>
          <a:off x="2532063" y="1857379"/>
          <a:ext cx="5713412" cy="4614863"/>
        </p:xfrm>
        <a:graphic>
          <a:graphicData uri="http://schemas.openxmlformats.org/presentationml/2006/ole">
            <mc:AlternateContent xmlns:mc="http://schemas.openxmlformats.org/markup-compatibility/2006">
              <mc:Choice xmlns:v="urn:schemas-microsoft-com:vml" Requires="v">
                <p:oleObj spid="_x0000_s18451" name="Photo Editor Photo" r:id="rId7" imgW="6001588" imgH="4847619" progId="MSPhotoEd.3">
                  <p:embed/>
                </p:oleObj>
              </mc:Choice>
              <mc:Fallback>
                <p:oleObj name="Photo Editor Photo" r:id="rId7" imgW="6001588" imgH="4847619"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2063" y="1857379"/>
                        <a:ext cx="5713412"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7" name="Rectangle 2"/>
          <p:cNvSpPr>
            <a:spLocks noGrp="1" noChangeArrowheads="1"/>
          </p:cNvSpPr>
          <p:nvPr>
            <p:ph type="title"/>
          </p:nvPr>
        </p:nvSpPr>
        <p:spPr/>
        <p:txBody>
          <a:bodyPr/>
          <a:lstStyle/>
          <a:p>
            <a:r>
              <a:rPr lang="en-US" altLang="en-US" smtClean="0"/>
              <a:t>Derivative theorem of convolution</a:t>
            </a:r>
          </a:p>
        </p:txBody>
      </p:sp>
      <p:sp>
        <p:nvSpPr>
          <p:cNvPr id="16388" name="Rectangle 3"/>
          <p:cNvSpPr>
            <a:spLocks noGrp="1" noChangeArrowheads="1"/>
          </p:cNvSpPr>
          <p:nvPr>
            <p:ph type="body" idx="1"/>
          </p:nvPr>
        </p:nvSpPr>
        <p:spPr>
          <a:xfrm>
            <a:off x="685800" y="1524000"/>
            <a:ext cx="7772400" cy="533400"/>
          </a:xfrm>
        </p:spPr>
        <p:txBody>
          <a:bodyPr/>
          <a:lstStyle/>
          <a:p>
            <a:r>
              <a:rPr lang="en-US" altLang="en-US" smtClean="0"/>
              <a:t>This saves us one operation:</a:t>
            </a:r>
            <a:endParaRPr lang="en-US" altLang="en-US" i="1" smtClean="0"/>
          </a:p>
        </p:txBody>
      </p:sp>
      <p:pic>
        <p:nvPicPr>
          <p:cNvPr id="16389" name="Picture 10" descr="Edittex"/>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286000" y="990603"/>
            <a:ext cx="32226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14"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333500" y="2590813"/>
            <a:ext cx="17303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16" descr="Edittex"/>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147776" y="3962403"/>
            <a:ext cx="5413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2" name="Picture 17" descr="Edittex"/>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742950" y="5486403"/>
            <a:ext cx="13414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255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t>What is a digital image?</a:t>
            </a:r>
          </a:p>
        </p:txBody>
      </p:sp>
      <p:sp>
        <p:nvSpPr>
          <p:cNvPr id="150531" name="Rectangle 3"/>
          <p:cNvSpPr>
            <a:spLocks noGrp="1" noChangeArrowheads="1"/>
          </p:cNvSpPr>
          <p:nvPr>
            <p:ph type="body" idx="1"/>
          </p:nvPr>
        </p:nvSpPr>
        <p:spPr/>
        <p:txBody>
          <a:bodyPr>
            <a:normAutofit/>
          </a:bodyPr>
          <a:lstStyle/>
          <a:p>
            <a:r>
              <a:rPr lang="en-US" sz="2400" dirty="0"/>
              <a:t>In computer vision we usually operate on </a:t>
            </a:r>
            <a:r>
              <a:rPr lang="en-US" sz="2400" b="1" dirty="0"/>
              <a:t>digital </a:t>
            </a:r>
            <a:r>
              <a:rPr lang="en-US" sz="2400" dirty="0"/>
              <a:t>(</a:t>
            </a:r>
            <a:r>
              <a:rPr lang="en-US" sz="2400" b="1" dirty="0"/>
              <a:t>discrete</a:t>
            </a:r>
            <a:r>
              <a:rPr lang="en-US" sz="2400" dirty="0"/>
              <a:t>)</a:t>
            </a:r>
            <a:r>
              <a:rPr lang="en-US" sz="2400" b="1" dirty="0"/>
              <a:t> </a:t>
            </a:r>
            <a:r>
              <a:rPr lang="en-US" sz="2400" dirty="0"/>
              <a:t>images:</a:t>
            </a:r>
          </a:p>
          <a:p>
            <a:pPr lvl="1"/>
            <a:r>
              <a:rPr lang="en-US" sz="2400" b="1" dirty="0"/>
              <a:t>Sample</a:t>
            </a:r>
            <a:r>
              <a:rPr lang="en-US" sz="2400" dirty="0"/>
              <a:t> the 2D space on a regular grid</a:t>
            </a:r>
          </a:p>
          <a:p>
            <a:pPr lvl="1"/>
            <a:r>
              <a:rPr lang="en-US" sz="2400" b="1" dirty="0"/>
              <a:t>Quantize</a:t>
            </a:r>
            <a:r>
              <a:rPr lang="en-US" sz="2400" dirty="0"/>
              <a:t> each sample (round to nearest integer)</a:t>
            </a:r>
          </a:p>
          <a:p>
            <a:r>
              <a:rPr lang="en-US" sz="2400" dirty="0"/>
              <a:t>If our samples are </a:t>
            </a:r>
            <a:r>
              <a:rPr lang="en-US" sz="2400" dirty="0">
                <a:latin typeface="Symbol" pitchFamily="18" charset="2"/>
              </a:rPr>
              <a:t>D</a:t>
            </a:r>
            <a:r>
              <a:rPr lang="en-US" sz="2400" dirty="0"/>
              <a:t> apart, we can write this as:</a:t>
            </a:r>
          </a:p>
          <a:p>
            <a:r>
              <a:rPr lang="en-US" sz="2400" dirty="0"/>
              <a:t>	</a:t>
            </a:r>
            <a:r>
              <a:rPr lang="en-US" sz="2400" i="1" dirty="0"/>
              <a:t>f</a:t>
            </a:r>
            <a:r>
              <a:rPr lang="en-US" sz="2400" dirty="0"/>
              <a:t>[</a:t>
            </a:r>
            <a:r>
              <a:rPr lang="en-US" sz="2400" i="1" dirty="0" err="1"/>
              <a:t>i</a:t>
            </a:r>
            <a:r>
              <a:rPr lang="en-US" sz="2400" dirty="0"/>
              <a:t> ,</a:t>
            </a:r>
            <a:r>
              <a:rPr lang="en-US" sz="2400" i="1" dirty="0"/>
              <a:t>j</a:t>
            </a:r>
            <a:r>
              <a:rPr lang="en-US" sz="2400" dirty="0"/>
              <a:t>] = Quantize{ </a:t>
            </a:r>
            <a:r>
              <a:rPr lang="en-US" sz="2400" i="1" dirty="0"/>
              <a:t>f</a:t>
            </a:r>
            <a:r>
              <a:rPr lang="en-US" sz="2400" dirty="0"/>
              <a:t>(</a:t>
            </a:r>
            <a:r>
              <a:rPr lang="en-US" sz="2400" i="1" dirty="0" err="1"/>
              <a:t>i</a:t>
            </a:r>
            <a:r>
              <a:rPr lang="en-US" sz="2400" dirty="0"/>
              <a:t> </a:t>
            </a:r>
            <a:r>
              <a:rPr lang="en-US" sz="2400" dirty="0">
                <a:latin typeface="Symbol" pitchFamily="18" charset="2"/>
              </a:rPr>
              <a:t>D</a:t>
            </a:r>
            <a:r>
              <a:rPr lang="en-US" sz="2400" dirty="0"/>
              <a:t>, </a:t>
            </a:r>
            <a:r>
              <a:rPr lang="en-US" sz="2400" i="1" dirty="0"/>
              <a:t>j</a:t>
            </a:r>
            <a:r>
              <a:rPr lang="en-US" sz="2400" dirty="0"/>
              <a:t> </a:t>
            </a:r>
            <a:r>
              <a:rPr lang="en-US" sz="2400" dirty="0">
                <a:latin typeface="Symbol" pitchFamily="18" charset="2"/>
              </a:rPr>
              <a:t>D</a:t>
            </a:r>
            <a:r>
              <a:rPr lang="en-US" sz="2400" dirty="0"/>
              <a:t>) }</a:t>
            </a:r>
          </a:p>
          <a:p>
            <a:r>
              <a:rPr lang="en-US" sz="2400" dirty="0"/>
              <a:t>The image can now be represented as a matrix of integer values</a:t>
            </a:r>
          </a:p>
        </p:txBody>
      </p:sp>
      <p:graphicFrame>
        <p:nvGraphicFramePr>
          <p:cNvPr id="150532" name="Object 4"/>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2083" name="Equation" r:id="rId6" imgW="914400" imgH="198720" progId="Equation.DSMT4">
                  <p:embed/>
                </p:oleObj>
              </mc:Choice>
              <mc:Fallback>
                <p:oleObj name="Equation" r:id="rId6" imgW="914400" imgH="1987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0535" name="Picture 7" descr="H:\grail5\gd\conv.e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9976" y="5334000"/>
            <a:ext cx="3432629" cy="1371600"/>
          </a:xfrm>
          <a:prstGeom prst="rect">
            <a:avLst/>
          </a:prstGeom>
          <a:noFill/>
          <a:extLst>
            <a:ext uri="{909E8E84-426E-40DD-AFC4-6F175D3DCCD1}">
              <a14:hiddenFill xmlns:a14="http://schemas.microsoft.com/office/drawing/2010/main">
                <a:solidFill>
                  <a:srgbClr val="FFFFFF"/>
                </a:solidFill>
              </a14:hiddenFill>
            </a:ext>
          </a:extLst>
        </p:spPr>
      </p:pic>
      <p:sp>
        <p:nvSpPr>
          <p:cNvPr id="150536" name="Line 8"/>
          <p:cNvSpPr>
            <a:spLocks noChangeShapeType="1"/>
          </p:cNvSpPr>
          <p:nvPr/>
        </p:nvSpPr>
        <p:spPr bwMode="auto">
          <a:xfrm>
            <a:off x="1981200" y="5522630"/>
            <a:ext cx="0" cy="4572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91" tIns="45646" rIns="91291" bIns="45646"/>
          <a:lstStyle/>
          <a:p>
            <a:endParaRPr lang="en-US"/>
          </a:p>
        </p:txBody>
      </p:sp>
      <p:pic>
        <p:nvPicPr>
          <p:cNvPr id="150537" name="Picture 9"/>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1661887" y="5585800"/>
            <a:ext cx="127000" cy="16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0538" name="Line 10"/>
          <p:cNvSpPr>
            <a:spLocks noChangeShapeType="1"/>
          </p:cNvSpPr>
          <p:nvPr/>
        </p:nvSpPr>
        <p:spPr bwMode="auto">
          <a:xfrm rot="16200000" flipH="1">
            <a:off x="2536371" y="4775200"/>
            <a:ext cx="0" cy="8128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291" tIns="45646" rIns="91291" bIns="45646"/>
          <a:lstStyle/>
          <a:p>
            <a:endParaRPr lang="en-US"/>
          </a:p>
        </p:txBody>
      </p:sp>
      <p:pic>
        <p:nvPicPr>
          <p:cNvPr id="150539" name="Picture 11"/>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2326216" y="4813696"/>
            <a:ext cx="188384" cy="21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857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r>
              <a:rPr lang="en-US" altLang="en-US" smtClean="0"/>
              <a:t>Derivative of Gaussian filter</a:t>
            </a:r>
          </a:p>
        </p:txBody>
      </p:sp>
      <p:sp>
        <p:nvSpPr>
          <p:cNvPr id="1051662" name="Rectangle 14"/>
          <p:cNvSpPr>
            <a:spLocks noGrp="1" noChangeArrowheads="1"/>
          </p:cNvSpPr>
          <p:nvPr>
            <p:ph type="body" idx="1"/>
          </p:nvPr>
        </p:nvSpPr>
        <p:spPr>
          <a:xfrm>
            <a:off x="2667000" y="4267200"/>
            <a:ext cx="3886200" cy="1905000"/>
          </a:xfrm>
        </p:spPr>
        <p:txBody>
          <a:bodyPr/>
          <a:lstStyle/>
          <a:p>
            <a:r>
              <a:rPr lang="en-US" altLang="en-US" smtClean="0"/>
              <a:t>Is this filter separable?</a:t>
            </a:r>
          </a:p>
        </p:txBody>
      </p:sp>
      <p:graphicFrame>
        <p:nvGraphicFramePr>
          <p:cNvPr id="6146" name="Object 8"/>
          <p:cNvGraphicFramePr>
            <a:graphicFrameLocks noGrp="1" noChangeAspect="1"/>
          </p:cNvGraphicFramePr>
          <p:nvPr>
            <p:ph sz="quarter" idx="4294967295"/>
          </p:nvPr>
        </p:nvGraphicFramePr>
        <p:xfrm>
          <a:off x="0" y="1638300"/>
          <a:ext cx="3632200" cy="2552700"/>
        </p:xfrm>
        <a:graphic>
          <a:graphicData uri="http://schemas.openxmlformats.org/presentationml/2006/ole">
            <mc:AlternateContent xmlns:mc="http://schemas.openxmlformats.org/markup-compatibility/2006">
              <mc:Choice xmlns:v="urn:schemas-microsoft-com:vml" Requires="v">
                <p:oleObj spid="_x0000_s28696" name="Photo Editor Photo" r:id="rId4" imgW="4133333" imgH="2905531" progId="MSPhotoEd.3">
                  <p:embed/>
                </p:oleObj>
              </mc:Choice>
              <mc:Fallback>
                <p:oleObj name="Photo Editor Photo" r:id="rId4" imgW="4133333" imgH="2905531"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38300"/>
                        <a:ext cx="363220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0" name="Text Box 7"/>
          <p:cNvSpPr txBox="1">
            <a:spLocks noChangeArrowheads="1"/>
          </p:cNvSpPr>
          <p:nvPr/>
        </p:nvSpPr>
        <p:spPr bwMode="auto">
          <a:xfrm>
            <a:off x="3505200" y="2628900"/>
            <a:ext cx="1427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smtClean="0">
                <a:solidFill>
                  <a:srgbClr val="000000"/>
                </a:solidFill>
              </a:rPr>
              <a:t>* [1 -1] = </a:t>
            </a:r>
          </a:p>
        </p:txBody>
      </p:sp>
      <p:graphicFrame>
        <p:nvGraphicFramePr>
          <p:cNvPr id="6147" name="Object 10"/>
          <p:cNvGraphicFramePr>
            <a:graphicFrameLocks noGrp="1" noChangeAspect="1"/>
          </p:cNvGraphicFramePr>
          <p:nvPr>
            <p:ph sz="quarter" idx="4294967295"/>
          </p:nvPr>
        </p:nvGraphicFramePr>
        <p:xfrm>
          <a:off x="5334000" y="2171700"/>
          <a:ext cx="3810000" cy="1668463"/>
        </p:xfrm>
        <a:graphic>
          <a:graphicData uri="http://schemas.openxmlformats.org/presentationml/2006/ole">
            <mc:AlternateContent xmlns:mc="http://schemas.openxmlformats.org/markup-compatibility/2006">
              <mc:Choice xmlns:v="urn:schemas-microsoft-com:vml" Requires="v">
                <p:oleObj spid="_x0000_s28697" name="Photo Editor Photo" r:id="rId6" imgW="6001588" imgH="2629267" progId="MSPhotoEd.3">
                  <p:embed/>
                </p:oleObj>
              </mc:Choice>
              <mc:Fallback>
                <p:oleObj name="Photo Editor Photo" r:id="rId6" imgW="6001588" imgH="2629267"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2171700"/>
                        <a:ext cx="3810000" cy="166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67904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166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6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t>Derivative of Gaussian filter</a:t>
            </a:r>
          </a:p>
        </p:txBody>
      </p:sp>
      <p:sp>
        <p:nvSpPr>
          <p:cNvPr id="1083395" name="Rectangle 3"/>
          <p:cNvSpPr>
            <a:spLocks noGrp="1" noChangeArrowheads="1"/>
          </p:cNvSpPr>
          <p:nvPr>
            <p:ph type="body" idx="1"/>
          </p:nvPr>
        </p:nvSpPr>
        <p:spPr>
          <a:xfrm>
            <a:off x="685800" y="6019800"/>
            <a:ext cx="7772400" cy="838200"/>
          </a:xfrm>
        </p:spPr>
        <p:txBody>
          <a:bodyPr/>
          <a:lstStyle/>
          <a:p>
            <a:r>
              <a:rPr lang="en-US" altLang="en-US" smtClean="0"/>
              <a:t>Which one finds horizontal/vertical edges?</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4114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006475"/>
            <a:ext cx="342900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990600"/>
            <a:ext cx="3363913"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8"/>
          <p:cNvSpPr txBox="1">
            <a:spLocks noChangeArrowheads="1"/>
          </p:cNvSpPr>
          <p:nvPr/>
        </p:nvSpPr>
        <p:spPr bwMode="auto">
          <a:xfrm>
            <a:off x="2117725" y="3544888"/>
            <a:ext cx="1592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i="1" smtClean="0">
                <a:solidFill>
                  <a:srgbClr val="000000"/>
                </a:solidFill>
              </a:rPr>
              <a:t>x</a:t>
            </a:r>
            <a:r>
              <a:rPr lang="en-US" altLang="en-US" smtClean="0">
                <a:solidFill>
                  <a:srgbClr val="000000"/>
                </a:solidFill>
              </a:rPr>
              <a:t>-direction</a:t>
            </a:r>
          </a:p>
        </p:txBody>
      </p:sp>
      <p:sp>
        <p:nvSpPr>
          <p:cNvPr id="15369" name="Text Box 9"/>
          <p:cNvSpPr txBox="1">
            <a:spLocks noChangeArrowheads="1"/>
          </p:cNvSpPr>
          <p:nvPr/>
        </p:nvSpPr>
        <p:spPr bwMode="auto">
          <a:xfrm>
            <a:off x="5570538" y="3505200"/>
            <a:ext cx="1592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i="1" smtClean="0">
                <a:solidFill>
                  <a:srgbClr val="000000"/>
                </a:solidFill>
              </a:rPr>
              <a:t>y</a:t>
            </a:r>
            <a:r>
              <a:rPr lang="en-US" altLang="en-US" smtClean="0">
                <a:solidFill>
                  <a:srgbClr val="000000"/>
                </a:solidFill>
              </a:rPr>
              <a:t>-direction</a:t>
            </a:r>
          </a:p>
        </p:txBody>
      </p:sp>
    </p:spTree>
    <p:extLst>
      <p:ext uri="{BB962C8B-B14F-4D97-AF65-F5344CB8AC3E}">
        <p14:creationId xmlns:p14="http://schemas.microsoft.com/office/powerpoint/2010/main" val="2938612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33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339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t>Laplacian of Gaussian</a:t>
            </a:r>
          </a:p>
        </p:txBody>
      </p:sp>
      <p:sp>
        <p:nvSpPr>
          <p:cNvPr id="17411" name="Rectangle 3"/>
          <p:cNvSpPr>
            <a:spLocks noGrp="1" noChangeArrowheads="1"/>
          </p:cNvSpPr>
          <p:nvPr>
            <p:ph type="body" idx="1"/>
          </p:nvPr>
        </p:nvSpPr>
        <p:spPr>
          <a:xfrm>
            <a:off x="685800" y="1066800"/>
            <a:ext cx="7772400" cy="5257800"/>
          </a:xfrm>
        </p:spPr>
        <p:txBody>
          <a:bodyPr/>
          <a:lstStyle/>
          <a:p>
            <a:r>
              <a:rPr lang="en-US" altLang="en-US" smtClean="0"/>
              <a:t>Consider  </a:t>
            </a:r>
          </a:p>
        </p:txBody>
      </p:sp>
      <p:graphicFrame>
        <p:nvGraphicFramePr>
          <p:cNvPr id="17412" name="Object 4"/>
          <p:cNvGraphicFramePr>
            <a:graphicFrameLocks noChangeAspect="1"/>
          </p:cNvGraphicFramePr>
          <p:nvPr/>
        </p:nvGraphicFramePr>
        <p:xfrm>
          <a:off x="2532063" y="1447800"/>
          <a:ext cx="5822950" cy="4725988"/>
        </p:xfrm>
        <a:graphic>
          <a:graphicData uri="http://schemas.openxmlformats.org/presentationml/2006/ole">
            <mc:AlternateContent xmlns:mc="http://schemas.openxmlformats.org/markup-compatibility/2006">
              <mc:Choice xmlns:v="urn:schemas-microsoft-com:vml" Requires="v">
                <p:oleObj spid="_x0000_s19475" name="Photo Editor Photo" r:id="rId7" imgW="6125430" imgH="4971429" progId="MSPhotoEd.3">
                  <p:embed/>
                </p:oleObj>
              </mc:Choice>
              <mc:Fallback>
                <p:oleObj name="Photo Editor Photo" r:id="rId7" imgW="6125430" imgH="4971429" progId="MSPhotoEd.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2063" y="1447800"/>
                        <a:ext cx="582295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7413" name="Picture 7" descr="Edittex"/>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286000" y="984250"/>
            <a:ext cx="14827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333500" y="2181238"/>
            <a:ext cx="173038"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5" name="Picture 11" descr="Edittex"/>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071567" y="3471876"/>
            <a:ext cx="687387"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6" name="Picture 12" descr="Edittex"/>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74688" y="5035554"/>
            <a:ext cx="1482725"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7" name="Text Box 13"/>
          <p:cNvSpPr txBox="1">
            <a:spLocks noChangeArrowheads="1"/>
          </p:cNvSpPr>
          <p:nvPr/>
        </p:nvSpPr>
        <p:spPr bwMode="auto">
          <a:xfrm>
            <a:off x="4256048" y="3479807"/>
            <a:ext cx="2467061" cy="64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01" tIns="45652" rIns="91301" bIns="4565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defTabSz="913010" eaLnBrk="0" fontAlgn="base" hangingPunct="0">
              <a:spcBef>
                <a:spcPct val="0"/>
              </a:spcBef>
              <a:spcAft>
                <a:spcPct val="0"/>
              </a:spcAft>
            </a:pPr>
            <a:r>
              <a:rPr lang="en-US" altLang="en-US" sz="1800">
                <a:solidFill>
                  <a:srgbClr val="000000"/>
                </a:solidFill>
                <a:latin typeface="Arial" charset="0"/>
              </a:rPr>
              <a:t>Laplacian of Gaussian</a:t>
            </a:r>
          </a:p>
          <a:p>
            <a:pPr algn="ctr" defTabSz="913010" eaLnBrk="0" fontAlgn="base" hangingPunct="0">
              <a:spcBef>
                <a:spcPct val="0"/>
              </a:spcBef>
              <a:spcAft>
                <a:spcPct val="0"/>
              </a:spcAft>
            </a:pPr>
            <a:r>
              <a:rPr lang="en-US" altLang="en-US" sz="1800">
                <a:solidFill>
                  <a:srgbClr val="000000"/>
                </a:solidFill>
                <a:latin typeface="Arial" charset="0"/>
              </a:rPr>
              <a:t>operator</a:t>
            </a:r>
          </a:p>
        </p:txBody>
      </p:sp>
      <p:sp>
        <p:nvSpPr>
          <p:cNvPr id="17418" name="Rectangle 14"/>
          <p:cNvSpPr>
            <a:spLocks noChangeArrowheads="1"/>
          </p:cNvSpPr>
          <p:nvPr/>
        </p:nvSpPr>
        <p:spPr bwMode="auto">
          <a:xfrm>
            <a:off x="685800" y="6324600"/>
            <a:ext cx="3082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Where is the edge?  </a:t>
            </a:r>
            <a:endParaRPr lang="en-US" altLang="en-US" i="1" smtClean="0">
              <a:solidFill>
                <a:srgbClr val="000000"/>
              </a:solidFill>
            </a:endParaRPr>
          </a:p>
        </p:txBody>
      </p:sp>
      <p:sp>
        <p:nvSpPr>
          <p:cNvPr id="417807" name="Rectangle 15"/>
          <p:cNvSpPr>
            <a:spLocks noChangeArrowheads="1"/>
          </p:cNvSpPr>
          <p:nvPr/>
        </p:nvSpPr>
        <p:spPr bwMode="auto">
          <a:xfrm>
            <a:off x="3775075" y="6324600"/>
            <a:ext cx="4579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01" tIns="45652" rIns="91301" bIns="4565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010" eaLnBrk="0" fontAlgn="base" hangingPunct="0">
              <a:spcAft>
                <a:spcPct val="0"/>
              </a:spcAft>
            </a:pPr>
            <a:r>
              <a:rPr lang="en-US" altLang="en-US" smtClean="0">
                <a:solidFill>
                  <a:srgbClr val="000000"/>
                </a:solidFill>
              </a:rPr>
              <a:t>Zero-crossings of bottom graph</a:t>
            </a:r>
            <a:endParaRPr lang="en-US" altLang="en-US" i="1" smtClean="0">
              <a:solidFill>
                <a:srgbClr val="000000"/>
              </a:solidFill>
            </a:endParaRPr>
          </a:p>
        </p:txBody>
      </p:sp>
    </p:spTree>
    <p:extLst>
      <p:ext uri="{BB962C8B-B14F-4D97-AF65-F5344CB8AC3E}">
        <p14:creationId xmlns:p14="http://schemas.microsoft.com/office/powerpoint/2010/main" val="1304830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7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0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t>2D edge detection filters</a:t>
            </a:r>
          </a:p>
        </p:txBody>
      </p:sp>
      <p:graphicFrame>
        <p:nvGraphicFramePr>
          <p:cNvPr id="18435" name="Object 4"/>
          <p:cNvGraphicFramePr>
            <a:graphicFrameLocks noChangeAspect="1"/>
          </p:cNvGraphicFramePr>
          <p:nvPr/>
        </p:nvGraphicFramePr>
        <p:xfrm>
          <a:off x="304811" y="1066800"/>
          <a:ext cx="2733675" cy="1920875"/>
        </p:xfrm>
        <a:graphic>
          <a:graphicData uri="http://schemas.openxmlformats.org/presentationml/2006/ole">
            <mc:AlternateContent xmlns:mc="http://schemas.openxmlformats.org/markup-compatibility/2006">
              <mc:Choice xmlns:v="urn:schemas-microsoft-com:vml" Requires="v">
                <p:oleObj spid="_x0000_s20533" name="Photo Editor Photo" r:id="rId8" imgW="4133333" imgH="2905531" progId="MSPhotoEd.3">
                  <p:embed/>
                </p:oleObj>
              </mc:Choice>
              <mc:Fallback>
                <p:oleObj name="Photo Editor Photo" r:id="rId8" imgW="4133333" imgH="2905531" progId="MSPhotoEd.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11" y="1066800"/>
                        <a:ext cx="2733675"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6" name="Object 5"/>
          <p:cNvGraphicFramePr>
            <a:graphicFrameLocks noChangeAspect="1"/>
          </p:cNvGraphicFramePr>
          <p:nvPr/>
        </p:nvGraphicFramePr>
        <p:xfrm>
          <a:off x="3200400" y="1958975"/>
          <a:ext cx="3006725" cy="1317625"/>
        </p:xfrm>
        <a:graphic>
          <a:graphicData uri="http://schemas.openxmlformats.org/presentationml/2006/ole">
            <mc:AlternateContent xmlns:mc="http://schemas.openxmlformats.org/markup-compatibility/2006">
              <mc:Choice xmlns:v="urn:schemas-microsoft-com:vml" Requires="v">
                <p:oleObj spid="_x0000_s20534" name="Photo Editor Photo" r:id="rId10" imgW="6001588" imgH="2629267" progId="MSPhotoEd.3">
                  <p:embed/>
                </p:oleObj>
              </mc:Choice>
              <mc:Fallback>
                <p:oleObj name="Photo Editor Photo" r:id="rId10" imgW="6001588" imgH="2629267" progId="MSPhotoEd.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1958975"/>
                        <a:ext cx="3006725"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7" name="Object 6"/>
          <p:cNvGraphicFramePr>
            <a:graphicFrameLocks noChangeAspect="1"/>
          </p:cNvGraphicFramePr>
          <p:nvPr/>
        </p:nvGraphicFramePr>
        <p:xfrm>
          <a:off x="6315078" y="2238382"/>
          <a:ext cx="2600325" cy="2638425"/>
        </p:xfrm>
        <a:graphic>
          <a:graphicData uri="http://schemas.openxmlformats.org/presentationml/2006/ole">
            <mc:AlternateContent xmlns:mc="http://schemas.openxmlformats.org/markup-compatibility/2006">
              <mc:Choice xmlns:v="urn:schemas-microsoft-com:vml" Requires="v">
                <p:oleObj spid="_x0000_s20535" name="Photo Editor Photo" r:id="rId12" imgW="2600000" imgH="2638095" progId="MSPhotoEd.3">
                  <p:embed/>
                </p:oleObj>
              </mc:Choice>
              <mc:Fallback>
                <p:oleObj name="Photo Editor Photo" r:id="rId12" imgW="2600000" imgH="2638095"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15078" y="2238382"/>
                        <a:ext cx="260032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438" name="Picture 13" descr="Edittex"/>
          <p:cNvPicPr>
            <a:picLocks noChangeAspect="1" noChangeArrowheads="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5913" y="3592524"/>
            <a:ext cx="2747962" cy="59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15" descr="Edittex"/>
          <p:cNvPicPr>
            <a:picLocks noChangeAspect="1" noChangeArrowheads="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6091238" y="3749675"/>
            <a:ext cx="1211262"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0" name="Rectangle 17"/>
          <p:cNvSpPr>
            <a:spLocks noGrp="1" noChangeArrowheads="1"/>
          </p:cNvSpPr>
          <p:nvPr>
            <p:ph type="body" idx="1"/>
          </p:nvPr>
        </p:nvSpPr>
        <p:spPr>
          <a:xfrm>
            <a:off x="685800" y="4953000"/>
            <a:ext cx="7772400" cy="1219200"/>
          </a:xfrm>
        </p:spPr>
        <p:txBody>
          <a:bodyPr/>
          <a:lstStyle/>
          <a:p>
            <a:r>
              <a:rPr lang="en-US" altLang="en-US" smtClean="0"/>
              <a:t>      is the </a:t>
            </a:r>
            <a:r>
              <a:rPr lang="en-US" altLang="en-US" b="1" smtClean="0"/>
              <a:t>Laplacian</a:t>
            </a:r>
            <a:r>
              <a:rPr lang="en-US" altLang="en-US" smtClean="0"/>
              <a:t> operator:</a:t>
            </a:r>
          </a:p>
        </p:txBody>
      </p:sp>
      <p:pic>
        <p:nvPicPr>
          <p:cNvPr id="18441" name="Picture 19" descr="Edittex"/>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62004" y="4953011"/>
            <a:ext cx="430213"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2" name="Picture 22" descr="Edittex"/>
          <p:cNvPicPr>
            <a:picLocks noChangeAspect="1" noChangeArrowheads="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908300" y="5576899"/>
            <a:ext cx="2578100"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3" name="Text Box 23"/>
          <p:cNvSpPr txBox="1">
            <a:spLocks noChangeArrowheads="1"/>
          </p:cNvSpPr>
          <p:nvPr/>
        </p:nvSpPr>
        <p:spPr bwMode="auto">
          <a:xfrm>
            <a:off x="6383275" y="1843096"/>
            <a:ext cx="2467104" cy="3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a:latin typeface="Arial" charset="0"/>
              </a:rPr>
              <a:t>Laplacian of Gaussian</a:t>
            </a:r>
          </a:p>
        </p:txBody>
      </p:sp>
      <p:sp>
        <p:nvSpPr>
          <p:cNvPr id="18444" name="Text Box 24"/>
          <p:cNvSpPr txBox="1">
            <a:spLocks noChangeArrowheads="1"/>
          </p:cNvSpPr>
          <p:nvPr/>
        </p:nvSpPr>
        <p:spPr bwMode="auto">
          <a:xfrm>
            <a:off x="1055603" y="3214696"/>
            <a:ext cx="1159053" cy="3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a:latin typeface="Arial" charset="0"/>
              </a:rPr>
              <a:t>Gaussian</a:t>
            </a:r>
          </a:p>
        </p:txBody>
      </p:sp>
      <p:sp>
        <p:nvSpPr>
          <p:cNvPr id="18445" name="Text Box 25"/>
          <p:cNvSpPr txBox="1">
            <a:spLocks noChangeArrowheads="1"/>
          </p:cNvSpPr>
          <p:nvPr/>
        </p:nvSpPr>
        <p:spPr bwMode="auto">
          <a:xfrm>
            <a:off x="3373380" y="3214696"/>
            <a:ext cx="2467104" cy="3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a:latin typeface="Arial" charset="0"/>
              </a:rPr>
              <a:t>derivative of Gaussian</a:t>
            </a:r>
          </a:p>
        </p:txBody>
      </p:sp>
      <p:pic>
        <p:nvPicPr>
          <p:cNvPr id="18446" name="Picture 26" descr="Edittex"/>
          <p:cNvPicPr>
            <a:picLocks noChangeAspect="1" noChangeArrowheads="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4224340" y="3649664"/>
            <a:ext cx="11874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6795" name="Text Box 27"/>
          <p:cNvSpPr txBox="1">
            <a:spLocks noChangeArrowheads="1"/>
          </p:cNvSpPr>
          <p:nvPr/>
        </p:nvSpPr>
        <p:spPr bwMode="auto">
          <a:xfrm>
            <a:off x="7258056" y="6308733"/>
            <a:ext cx="184492" cy="399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2000">
              <a:latin typeface="Arial" charset="0"/>
            </a:endParaRPr>
          </a:p>
        </p:txBody>
      </p:sp>
    </p:spTree>
    <p:extLst>
      <p:ext uri="{BB962C8B-B14F-4D97-AF65-F5344CB8AC3E}">
        <p14:creationId xmlns:p14="http://schemas.microsoft.com/office/powerpoint/2010/main" val="3697713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67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95"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
          <p:cNvSpPr>
            <a:spLocks noGrp="1" noChangeArrowheads="1"/>
          </p:cNvSpPr>
          <p:nvPr>
            <p:ph type="body" idx="1"/>
          </p:nvPr>
        </p:nvSpPr>
        <p:spPr>
          <a:xfrm>
            <a:off x="685800" y="5181600"/>
            <a:ext cx="7772400" cy="1371600"/>
          </a:xfrm>
        </p:spPr>
        <p:txBody>
          <a:bodyPr/>
          <a:lstStyle/>
          <a:p>
            <a:r>
              <a:rPr lang="en-US" altLang="en-US" smtClean="0"/>
              <a:t>Smoothed derivative removes noise, but blurs edge. Also finds edges at different “scales”.</a:t>
            </a:r>
          </a:p>
        </p:txBody>
      </p:sp>
      <p:pic>
        <p:nvPicPr>
          <p:cNvPr id="163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7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8" y="990600"/>
            <a:ext cx="2970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6"/>
          <p:cNvSpPr txBox="1">
            <a:spLocks noChangeArrowheads="1"/>
          </p:cNvSpPr>
          <p:nvPr/>
        </p:nvSpPr>
        <p:spPr bwMode="auto">
          <a:xfrm>
            <a:off x="1114425" y="4340225"/>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smtClean="0">
                <a:solidFill>
                  <a:srgbClr val="000000"/>
                </a:solidFill>
              </a:rPr>
              <a:t>1 pixel</a:t>
            </a:r>
          </a:p>
        </p:txBody>
      </p:sp>
      <p:sp>
        <p:nvSpPr>
          <p:cNvPr id="16391" name="Text Box 7"/>
          <p:cNvSpPr txBox="1">
            <a:spLocks noChangeArrowheads="1"/>
          </p:cNvSpPr>
          <p:nvPr/>
        </p:nvSpPr>
        <p:spPr bwMode="auto">
          <a:xfrm>
            <a:off x="41195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smtClean="0">
                <a:solidFill>
                  <a:srgbClr val="000000"/>
                </a:solidFill>
              </a:rPr>
              <a:t>3 pixels</a:t>
            </a:r>
          </a:p>
        </p:txBody>
      </p:sp>
      <p:sp>
        <p:nvSpPr>
          <p:cNvPr id="16392" name="Text Box 8"/>
          <p:cNvSpPr txBox="1">
            <a:spLocks noChangeArrowheads="1"/>
          </p:cNvSpPr>
          <p:nvPr/>
        </p:nvSpPr>
        <p:spPr bwMode="auto">
          <a:xfrm>
            <a:off x="7091363" y="4340225"/>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defTabSz="914400" eaLnBrk="0" fontAlgn="base" hangingPunct="0">
              <a:spcBef>
                <a:spcPct val="0"/>
              </a:spcBef>
              <a:spcAft>
                <a:spcPct val="0"/>
              </a:spcAft>
            </a:pPr>
            <a:r>
              <a:rPr lang="en-US" altLang="en-US" smtClean="0">
                <a:solidFill>
                  <a:srgbClr val="000000"/>
                </a:solidFill>
              </a:rPr>
              <a:t>7 pixels</a:t>
            </a:r>
          </a:p>
        </p:txBody>
      </p:sp>
      <p:sp>
        <p:nvSpPr>
          <p:cNvPr id="16393" name="Rectangle 9"/>
          <p:cNvSpPr>
            <a:spLocks noGrp="1" noChangeArrowheads="1"/>
          </p:cNvSpPr>
          <p:nvPr>
            <p:ph type="title"/>
          </p:nvPr>
        </p:nvSpPr>
        <p:spPr/>
        <p:txBody>
          <a:bodyPr/>
          <a:lstStyle/>
          <a:p>
            <a:r>
              <a:rPr lang="en-US" altLang="en-US" sz="3000" smtClean="0"/>
              <a:t>Tradeoff between smoothing and localization</a:t>
            </a:r>
          </a:p>
        </p:txBody>
      </p:sp>
      <p:sp>
        <p:nvSpPr>
          <p:cNvPr id="16394" name="Text Box 11"/>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defTabSz="914400" eaLnBrk="0" fontAlgn="base" hangingPunct="0">
              <a:spcBef>
                <a:spcPct val="0"/>
              </a:spcBef>
              <a:spcAft>
                <a:spcPct val="0"/>
              </a:spcAft>
            </a:pPr>
            <a:r>
              <a:rPr lang="en-US" altLang="en-US" sz="1400" smtClean="0">
                <a:solidFill>
                  <a:srgbClr val="000000"/>
                </a:solidFill>
              </a:rPr>
              <a:t>Source: D. Forsyth</a:t>
            </a:r>
          </a:p>
        </p:txBody>
      </p:sp>
    </p:spTree>
    <p:extLst>
      <p:ext uri="{BB962C8B-B14F-4D97-AF65-F5344CB8AC3E}">
        <p14:creationId xmlns:p14="http://schemas.microsoft.com/office/powerpoint/2010/main" val="901799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body" idx="1"/>
          </p:nvPr>
        </p:nvSpPr>
        <p:spPr>
          <a:xfrm>
            <a:off x="381000" y="4419600"/>
            <a:ext cx="8153400" cy="2133600"/>
          </a:xfrm>
        </p:spPr>
        <p:txBody>
          <a:bodyPr/>
          <a:lstStyle/>
          <a:p>
            <a:pPr>
              <a:buFontTx/>
              <a:buChar char="•"/>
            </a:pPr>
            <a:r>
              <a:rPr lang="en-US" altLang="en-US" smtClean="0"/>
              <a:t>The gradient magnitude is large along a thick “trail” or “ridge,” so how do we identify the actual edge points?</a:t>
            </a:r>
          </a:p>
          <a:p>
            <a:pPr>
              <a:buFontTx/>
              <a:buChar char="•"/>
            </a:pPr>
            <a:r>
              <a:rPr lang="en-US" altLang="en-US" smtClean="0"/>
              <a:t>How do we link the edge points to form curves?</a:t>
            </a:r>
          </a:p>
        </p:txBody>
      </p:sp>
      <p:pic>
        <p:nvPicPr>
          <p:cNvPr id="174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338" y="990600"/>
            <a:ext cx="306546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6"/>
          <p:cNvSpPr>
            <a:spLocks noGrp="1" noChangeArrowheads="1"/>
          </p:cNvSpPr>
          <p:nvPr>
            <p:ph type="title"/>
          </p:nvPr>
        </p:nvSpPr>
        <p:spPr/>
        <p:txBody>
          <a:bodyPr/>
          <a:lstStyle/>
          <a:p>
            <a:r>
              <a:rPr lang="en-US" altLang="en-US" smtClean="0"/>
              <a:t>Implementation issues</a:t>
            </a:r>
          </a:p>
        </p:txBody>
      </p:sp>
      <p:sp>
        <p:nvSpPr>
          <p:cNvPr id="17413" name="Text Box 8"/>
          <p:cNvSpPr txBox="1">
            <a:spLocks noChangeArrowheads="1"/>
          </p:cNvSpPr>
          <p:nvPr/>
        </p:nvSpPr>
        <p:spPr bwMode="auto">
          <a:xfrm>
            <a:off x="7342188" y="6477000"/>
            <a:ext cx="1662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defTabSz="914400" eaLnBrk="0" fontAlgn="base" hangingPunct="0">
              <a:spcBef>
                <a:spcPct val="0"/>
              </a:spcBef>
              <a:spcAft>
                <a:spcPct val="0"/>
              </a:spcAft>
            </a:pPr>
            <a:r>
              <a:rPr lang="en-US" altLang="en-US" sz="1400" smtClean="0">
                <a:solidFill>
                  <a:srgbClr val="000000"/>
                </a:solidFill>
              </a:rPr>
              <a:t>Source: D. Forsyth</a:t>
            </a:r>
          </a:p>
        </p:txBody>
      </p:sp>
    </p:spTree>
    <p:extLst>
      <p:ext uri="{BB962C8B-B14F-4D97-AF65-F5344CB8AC3E}">
        <p14:creationId xmlns:p14="http://schemas.microsoft.com/office/powerpoint/2010/main" val="6096893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p:txBody>
          <a:bodyPr/>
          <a:lstStyle/>
          <a:p>
            <a:r>
              <a:rPr lang="en-US" altLang="en-US" sz="3000"/>
              <a:t>Optimal Edge Detection: Canny</a:t>
            </a:r>
          </a:p>
        </p:txBody>
      </p:sp>
      <p:sp>
        <p:nvSpPr>
          <p:cNvPr id="19459" name="Rectangle 1027"/>
          <p:cNvSpPr>
            <a:spLocks noGrp="1" noChangeArrowheads="1"/>
          </p:cNvSpPr>
          <p:nvPr>
            <p:ph type="body" idx="1"/>
          </p:nvPr>
        </p:nvSpPr>
        <p:spPr>
          <a:xfrm>
            <a:off x="685800" y="1981200"/>
            <a:ext cx="7772400" cy="4648200"/>
          </a:xfrm>
        </p:spPr>
        <p:txBody>
          <a:bodyPr/>
          <a:lstStyle/>
          <a:p>
            <a:r>
              <a:rPr lang="en-US" altLang="en-US" smtClean="0"/>
              <a:t>Assume: </a:t>
            </a:r>
          </a:p>
          <a:p>
            <a:pPr lvl="1"/>
            <a:r>
              <a:rPr lang="en-US" altLang="en-US" smtClean="0"/>
              <a:t>Linear filtering</a:t>
            </a:r>
          </a:p>
          <a:p>
            <a:pPr lvl="1"/>
            <a:r>
              <a:rPr lang="en-US" altLang="en-US" smtClean="0"/>
              <a:t>Additive iid Gaussian noise </a:t>
            </a:r>
          </a:p>
          <a:p>
            <a:r>
              <a:rPr lang="en-US" altLang="en-US" smtClean="0"/>
              <a:t>Edge </a:t>
            </a:r>
            <a:r>
              <a:rPr lang="en-US" altLang="en-US" dirty="0" smtClean="0"/>
              <a:t>detector should have:</a:t>
            </a:r>
          </a:p>
          <a:p>
            <a:pPr lvl="1"/>
            <a:r>
              <a:rPr lang="en-US" altLang="en-US" dirty="0" smtClean="0"/>
              <a:t>Good Detection.  Filter responds to edge, not noise.</a:t>
            </a:r>
          </a:p>
          <a:p>
            <a:pPr lvl="1"/>
            <a:r>
              <a:rPr lang="en-US" altLang="en-US" dirty="0" smtClean="0"/>
              <a:t>Good Localization: detected edge near true edge.</a:t>
            </a:r>
          </a:p>
          <a:p>
            <a:pPr lvl="1"/>
            <a:r>
              <a:rPr lang="en-US" altLang="en-US" dirty="0" smtClean="0"/>
              <a:t>Single Response: one per edge.</a:t>
            </a:r>
          </a:p>
          <a:p>
            <a:pPr lvl="1"/>
            <a:endParaRPr lang="en-US" altLang="en-US" dirty="0" smtClean="0"/>
          </a:p>
        </p:txBody>
      </p:sp>
    </p:spTree>
    <p:extLst>
      <p:ext uri="{BB962C8B-B14F-4D97-AF65-F5344CB8AC3E}">
        <p14:creationId xmlns:p14="http://schemas.microsoft.com/office/powerpoint/2010/main" val="40010526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050"/>
          <p:cNvSpPr>
            <a:spLocks noGrp="1" noChangeArrowheads="1"/>
          </p:cNvSpPr>
          <p:nvPr>
            <p:ph type="title"/>
          </p:nvPr>
        </p:nvSpPr>
        <p:spPr/>
        <p:txBody>
          <a:bodyPr/>
          <a:lstStyle/>
          <a:p>
            <a:r>
              <a:rPr lang="en-US" altLang="en-US" sz="3000"/>
              <a:t>Optimal Edge Detection: Canny (continued)</a:t>
            </a:r>
          </a:p>
        </p:txBody>
      </p:sp>
      <p:sp>
        <p:nvSpPr>
          <p:cNvPr id="20483" name="Rectangle 2051"/>
          <p:cNvSpPr>
            <a:spLocks noGrp="1" noChangeArrowheads="1"/>
          </p:cNvSpPr>
          <p:nvPr>
            <p:ph type="body" idx="1"/>
          </p:nvPr>
        </p:nvSpPr>
        <p:spPr/>
        <p:txBody>
          <a:bodyPr/>
          <a:lstStyle/>
          <a:p>
            <a:r>
              <a:rPr lang="en-US" altLang="en-US" smtClean="0"/>
              <a:t>Optimal Detector is approximately Derivative of Gaussian.</a:t>
            </a:r>
          </a:p>
          <a:p>
            <a:r>
              <a:rPr lang="en-US" altLang="en-US" smtClean="0"/>
              <a:t>Detection/Localization trade-off</a:t>
            </a:r>
          </a:p>
          <a:p>
            <a:pPr lvl="1"/>
            <a:r>
              <a:rPr lang="en-US" altLang="en-US" smtClean="0"/>
              <a:t>More smoothing improves detection</a:t>
            </a:r>
          </a:p>
          <a:p>
            <a:pPr lvl="1"/>
            <a:r>
              <a:rPr lang="en-US" altLang="en-US" smtClean="0"/>
              <a:t>And hurts localization.</a:t>
            </a:r>
          </a:p>
          <a:p>
            <a:r>
              <a:rPr lang="en-US" altLang="en-US" smtClean="0"/>
              <a:t>This is what you might guess from (detect change) + (remove noise)</a:t>
            </a:r>
          </a:p>
        </p:txBody>
      </p:sp>
    </p:spTree>
    <p:extLst>
      <p:ext uri="{BB962C8B-B14F-4D97-AF65-F5344CB8AC3E}">
        <p14:creationId xmlns:p14="http://schemas.microsoft.com/office/powerpoint/2010/main" val="20911399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t>Canny edge detector</a:t>
            </a:r>
          </a:p>
        </p:txBody>
      </p:sp>
      <p:sp>
        <p:nvSpPr>
          <p:cNvPr id="1102851" name="Rectangle 3"/>
          <p:cNvSpPr>
            <a:spLocks noGrp="1" noChangeArrowheads="1"/>
          </p:cNvSpPr>
          <p:nvPr>
            <p:ph type="body" idx="1"/>
          </p:nvPr>
        </p:nvSpPr>
        <p:spPr/>
        <p:txBody>
          <a:bodyPr/>
          <a:lstStyle/>
          <a:p>
            <a:pPr marL="533400" indent="-533400">
              <a:buFontTx/>
              <a:buAutoNum type="arabicPeriod"/>
            </a:pPr>
            <a:r>
              <a:rPr lang="en-US" altLang="en-US" smtClean="0"/>
              <a:t>Filter image with derivative of Gaussian </a:t>
            </a:r>
          </a:p>
          <a:p>
            <a:pPr marL="533400" indent="-533400">
              <a:buFontTx/>
              <a:buAutoNum type="arabicPeriod"/>
            </a:pPr>
            <a:r>
              <a:rPr lang="en-US" altLang="en-US" smtClean="0"/>
              <a:t>Find magnitude and orientation of gradient</a:t>
            </a:r>
          </a:p>
          <a:p>
            <a:pPr marL="533400" indent="-533400">
              <a:buFontTx/>
              <a:buAutoNum type="arabicPeriod"/>
            </a:pPr>
            <a:r>
              <a:rPr lang="en-US" altLang="en-US" smtClean="0"/>
              <a:t>Non-maximum suppression:</a:t>
            </a:r>
          </a:p>
          <a:p>
            <a:pPr marL="838200" lvl="1" indent="-381000"/>
            <a:r>
              <a:rPr lang="en-US" altLang="en-US" smtClean="0"/>
              <a:t>Thin multi-pixel wide “ridges” down to single pixel width</a:t>
            </a:r>
          </a:p>
          <a:p>
            <a:pPr marL="533400" indent="-533400">
              <a:buFontTx/>
              <a:buAutoNum type="arabicPeriod"/>
            </a:pPr>
            <a:r>
              <a:rPr lang="en-US" altLang="en-US" smtClean="0"/>
              <a:t>Linking and thresholding (hysteresis):</a:t>
            </a:r>
          </a:p>
          <a:p>
            <a:pPr marL="838200" lvl="1" indent="-381000"/>
            <a:r>
              <a:rPr lang="en-US" altLang="en-US" smtClean="0"/>
              <a:t>Define two thresholds: low and high</a:t>
            </a:r>
          </a:p>
          <a:p>
            <a:pPr marL="838200" lvl="1" indent="-381000"/>
            <a:r>
              <a:rPr lang="en-US" altLang="en-US" smtClean="0"/>
              <a:t>Use the high threshold to start edge curves and the low threshold to continue them</a:t>
            </a:r>
            <a:endParaRPr lang="en-US" altLang="en-US" b="1" smtClean="0"/>
          </a:p>
          <a:p>
            <a:pPr marL="1257300" lvl="2" indent="-342900"/>
            <a:endParaRPr lang="en-US" altLang="en-US" smtClean="0"/>
          </a:p>
          <a:p>
            <a:pPr marL="533400" indent="-533400"/>
            <a:endParaRPr lang="en-US" altLang="en-US" smtClean="0"/>
          </a:p>
          <a:p>
            <a:pPr marL="533400" indent="-533400"/>
            <a:r>
              <a:rPr lang="en-US" altLang="en-US" smtClean="0"/>
              <a:t>MATLAB: edge(image, ‘canny’)</a:t>
            </a:r>
          </a:p>
        </p:txBody>
      </p:sp>
      <p:sp>
        <p:nvSpPr>
          <p:cNvPr id="20484" name="Text Box 4"/>
          <p:cNvSpPr txBox="1">
            <a:spLocks noChangeArrowheads="1"/>
          </p:cNvSpPr>
          <p:nvPr/>
        </p:nvSpPr>
        <p:spPr bwMode="auto">
          <a:xfrm>
            <a:off x="6705600" y="6553200"/>
            <a:ext cx="2341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cs typeface="Arial" charset="0"/>
              </a:defRPr>
            </a:lvl1pPr>
            <a:lvl2pPr marL="742950" indent="-285750">
              <a:defRPr sz="2400">
                <a:solidFill>
                  <a:schemeClr val="tx1"/>
                </a:solidFill>
                <a:latin typeface="Arial" charset="0"/>
                <a:cs typeface="Arial" charset="0"/>
              </a:defRPr>
            </a:lvl2pPr>
            <a:lvl3pPr marL="1143000" indent="-228600">
              <a:defRPr sz="2400">
                <a:solidFill>
                  <a:schemeClr val="tx1"/>
                </a:solidFill>
                <a:latin typeface="Arial" charset="0"/>
                <a:cs typeface="Arial" charset="0"/>
              </a:defRPr>
            </a:lvl3pPr>
            <a:lvl4pPr marL="1600200" indent="-228600">
              <a:defRPr sz="2400">
                <a:solidFill>
                  <a:schemeClr val="tx1"/>
                </a:solidFill>
                <a:latin typeface="Arial" charset="0"/>
                <a:cs typeface="Arial" charset="0"/>
              </a:defRPr>
            </a:lvl4pPr>
            <a:lvl5pPr marL="2057400" indent="-22860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ctr" defTabSz="914400" eaLnBrk="0" fontAlgn="base" hangingPunct="0">
              <a:spcBef>
                <a:spcPct val="0"/>
              </a:spcBef>
              <a:spcAft>
                <a:spcPct val="0"/>
              </a:spcAft>
            </a:pPr>
            <a:r>
              <a:rPr lang="en-US" altLang="en-US" sz="1400" smtClean="0">
                <a:solidFill>
                  <a:srgbClr val="000000"/>
                </a:solidFill>
              </a:rPr>
              <a:t>Source: D. Lowe, L. Fei-Fei</a:t>
            </a:r>
          </a:p>
        </p:txBody>
      </p:sp>
    </p:spTree>
    <p:extLst>
      <p:ext uri="{BB962C8B-B14F-4D97-AF65-F5344CB8AC3E}">
        <p14:creationId xmlns:p14="http://schemas.microsoft.com/office/powerpoint/2010/main" val="1878245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28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285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285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0285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285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2851">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0285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85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t>The Canny edge detector</a:t>
            </a:r>
          </a:p>
        </p:txBody>
      </p:sp>
      <p:sp>
        <p:nvSpPr>
          <p:cNvPr id="21507" name="Rectangle 3"/>
          <p:cNvSpPr>
            <a:spLocks noGrp="1" noChangeArrowheads="1"/>
          </p:cNvSpPr>
          <p:nvPr>
            <p:ph type="body" idx="1"/>
          </p:nvPr>
        </p:nvSpPr>
        <p:spPr>
          <a:xfrm>
            <a:off x="685800" y="5791200"/>
            <a:ext cx="7772400" cy="609600"/>
          </a:xfrm>
        </p:spPr>
        <p:txBody>
          <a:bodyPr/>
          <a:lstStyle/>
          <a:p>
            <a:pPr algn="ctr"/>
            <a:r>
              <a:rPr lang="en-US" altLang="en-US" smtClean="0"/>
              <a:t>original image (Lena)</a:t>
            </a:r>
          </a:p>
        </p:txBody>
      </p:sp>
      <p:pic>
        <p:nvPicPr>
          <p:cNvPr id="21508" name="Picture 5" descr="le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50950"/>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06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Grp="1" noChangeArrowheads="1"/>
          </p:cNvSpPr>
          <p:nvPr>
            <p:ph type="title"/>
          </p:nvPr>
        </p:nvSpPr>
        <p:spPr/>
        <p:txBody>
          <a:bodyPr/>
          <a:lstStyle/>
          <a:p>
            <a:r>
              <a:rPr lang="en-US" dirty="0"/>
              <a:t>Image P</a:t>
            </a:r>
            <a:r>
              <a:rPr lang="en-US" dirty="0" smtClean="0"/>
              <a:t>rocessing</a:t>
            </a:r>
            <a:endParaRPr lang="en-US" dirty="0"/>
          </a:p>
        </p:txBody>
      </p:sp>
      <p:sp>
        <p:nvSpPr>
          <p:cNvPr id="227331" name="Rectangle 1027"/>
          <p:cNvSpPr>
            <a:spLocks noGrp="1" noChangeArrowheads="1"/>
          </p:cNvSpPr>
          <p:nvPr>
            <p:ph type="body" idx="1"/>
          </p:nvPr>
        </p:nvSpPr>
        <p:spPr>
          <a:xfrm>
            <a:off x="711200" y="914400"/>
            <a:ext cx="8432800" cy="5600700"/>
          </a:xfrm>
        </p:spPr>
        <p:txBody>
          <a:bodyPr>
            <a:normAutofit lnSpcReduction="10000"/>
          </a:bodyPr>
          <a:lstStyle/>
          <a:p>
            <a:endParaRPr lang="en-US" sz="2400" dirty="0"/>
          </a:p>
          <a:p>
            <a:r>
              <a:rPr lang="en-US" sz="2400" dirty="0"/>
              <a:t>An </a:t>
            </a:r>
            <a:r>
              <a:rPr lang="en-US" sz="2400" b="1" dirty="0"/>
              <a:t>image processing</a:t>
            </a:r>
            <a:r>
              <a:rPr lang="en-US" sz="2400" dirty="0"/>
              <a:t> operation typically defines a new image </a:t>
            </a:r>
            <a:r>
              <a:rPr lang="en-US" sz="2400" i="1" dirty="0">
                <a:latin typeface="Times New Roman" pitchFamily="18" charset="0"/>
              </a:rPr>
              <a:t>g</a:t>
            </a:r>
            <a:r>
              <a:rPr lang="en-US" sz="2400" dirty="0"/>
              <a:t> in terms of an existing image </a:t>
            </a:r>
            <a:r>
              <a:rPr lang="en-US" sz="2400" i="1" dirty="0">
                <a:latin typeface="Times New Roman" pitchFamily="18" charset="0"/>
              </a:rPr>
              <a:t>f.</a:t>
            </a:r>
          </a:p>
          <a:p>
            <a:r>
              <a:rPr lang="en-US" sz="2400" dirty="0"/>
              <a:t>We can transform either the domain or the range of </a:t>
            </a:r>
            <a:r>
              <a:rPr lang="en-US" sz="2400" i="1" dirty="0">
                <a:latin typeface="Times New Roman" pitchFamily="18" charset="0"/>
              </a:rPr>
              <a:t>f</a:t>
            </a:r>
            <a:r>
              <a:rPr lang="en-US" sz="2400" dirty="0"/>
              <a:t>.</a:t>
            </a:r>
          </a:p>
          <a:p>
            <a:pPr marL="0" indent="0">
              <a:buNone/>
            </a:pPr>
            <a:endParaRPr lang="en-US" sz="2400" dirty="0"/>
          </a:p>
          <a:p>
            <a:endParaRPr lang="en-US" sz="2400" b="1" dirty="0"/>
          </a:p>
          <a:p>
            <a:r>
              <a:rPr lang="en-US" sz="2400" b="1" dirty="0"/>
              <a:t>Range transformation</a:t>
            </a:r>
            <a:r>
              <a:rPr lang="en-US" sz="2400" dirty="0"/>
              <a:t>:</a:t>
            </a:r>
          </a:p>
          <a:p>
            <a:pPr marL="0" indent="0">
              <a:buNone/>
            </a:pPr>
            <a:r>
              <a:rPr lang="en-US" sz="2400" dirty="0"/>
              <a:t>            </a:t>
            </a:r>
            <a:r>
              <a:rPr lang="en-US" sz="2400" dirty="0">
                <a:solidFill>
                  <a:schemeClr val="accent1"/>
                </a:solidFill>
              </a:rPr>
              <a:t>What kinds of operations can this perform?</a:t>
            </a:r>
          </a:p>
          <a:p>
            <a:pPr marL="0" indent="0">
              <a:buNone/>
            </a:pPr>
            <a:endParaRPr lang="en-US" sz="2400" dirty="0">
              <a:solidFill>
                <a:schemeClr val="accent1"/>
              </a:solidFill>
            </a:endParaRPr>
          </a:p>
          <a:p>
            <a:pPr lvl="0"/>
            <a:r>
              <a:rPr lang="en-US" sz="2600" dirty="0">
                <a:solidFill>
                  <a:prstClr val="black"/>
                </a:solidFill>
              </a:rPr>
              <a:t>Some operations preserve the range but </a:t>
            </a:r>
            <a:r>
              <a:rPr lang="en-US" sz="2600" b="1" dirty="0">
                <a:solidFill>
                  <a:prstClr val="black"/>
                </a:solidFill>
              </a:rPr>
              <a:t>change the domain</a:t>
            </a:r>
            <a:r>
              <a:rPr lang="en-US" sz="2600" dirty="0">
                <a:solidFill>
                  <a:prstClr val="black"/>
                </a:solidFill>
              </a:rPr>
              <a:t> of </a:t>
            </a:r>
            <a:r>
              <a:rPr lang="en-US" sz="2600" i="1" dirty="0">
                <a:solidFill>
                  <a:prstClr val="black"/>
                </a:solidFill>
                <a:latin typeface="Times New Roman" pitchFamily="18" charset="0"/>
              </a:rPr>
              <a:t>f</a:t>
            </a:r>
            <a:r>
              <a:rPr lang="en-US" sz="2600" dirty="0">
                <a:solidFill>
                  <a:prstClr val="black"/>
                </a:solidFill>
              </a:rPr>
              <a:t> :</a:t>
            </a:r>
          </a:p>
          <a:p>
            <a:pPr lvl="0"/>
            <a:endParaRPr lang="en-US" dirty="0">
              <a:solidFill>
                <a:prstClr val="black"/>
              </a:solidFill>
            </a:endParaRPr>
          </a:p>
          <a:p>
            <a:pPr marL="0" indent="0">
              <a:buNone/>
            </a:pPr>
            <a:r>
              <a:rPr lang="en-US" sz="2400" dirty="0">
                <a:solidFill>
                  <a:schemeClr val="accent1"/>
                </a:solidFill>
              </a:rPr>
              <a:t>              What kinds of operations can this perform?</a:t>
            </a:r>
          </a:p>
          <a:p>
            <a:pPr lvl="0"/>
            <a:endParaRPr lang="en-US" sz="2400" dirty="0">
              <a:solidFill>
                <a:schemeClr val="accent1"/>
              </a:solidFill>
              <a:latin typeface="Times New Roman" pitchFamily="18" charset="0"/>
            </a:endParaRPr>
          </a:p>
          <a:p>
            <a:endParaRPr lang="en-US" sz="2400" dirty="0"/>
          </a:p>
          <a:p>
            <a:endParaRPr lang="en-US" sz="2400" dirty="0"/>
          </a:p>
        </p:txBody>
      </p:sp>
      <p:graphicFrame>
        <p:nvGraphicFramePr>
          <p:cNvPr id="227332" name="Object 1028"/>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3108" name="Equation" r:id="rId6" imgW="914400" imgH="198720" progId="Equation.DSMT4">
                  <p:embed/>
                </p:oleObj>
              </mc:Choice>
              <mc:Fallback>
                <p:oleObj name="Equation" r:id="rId6" imgW="914400" imgH="19872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27335" name="Picture 1031"/>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630729" y="2667000"/>
            <a:ext cx="388831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1730857" y="5257801"/>
            <a:ext cx="5761567" cy="41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66448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t>The Canny edge detector</a:t>
            </a:r>
          </a:p>
        </p:txBody>
      </p:sp>
      <p:pic>
        <p:nvPicPr>
          <p:cNvPr id="22531" name="Picture 5" descr="canny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219201"/>
            <a:ext cx="438785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9"/>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defTabSz="913224" eaLnBrk="0" fontAlgn="base" hangingPunct="0">
              <a:spcAft>
                <a:spcPct val="0"/>
              </a:spcAft>
            </a:pPr>
            <a:r>
              <a:rPr lang="en-US" altLang="en-US" smtClean="0">
                <a:solidFill>
                  <a:srgbClr val="000000"/>
                </a:solidFill>
              </a:rPr>
              <a:t>norm of the gradient</a:t>
            </a:r>
          </a:p>
        </p:txBody>
      </p:sp>
    </p:spTree>
    <p:extLst>
      <p:ext uri="{BB962C8B-B14F-4D97-AF65-F5344CB8AC3E}">
        <p14:creationId xmlns:p14="http://schemas.microsoft.com/office/powerpoint/2010/main" val="12752248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t>The Canny edge detector</a:t>
            </a:r>
          </a:p>
        </p:txBody>
      </p:sp>
      <p:pic>
        <p:nvPicPr>
          <p:cNvPr id="23555" name="Picture 5" descr="canny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11" y="1219211"/>
            <a:ext cx="4360863" cy="436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Rectangle 7"/>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defTabSz="913224" eaLnBrk="0" fontAlgn="base" hangingPunct="0">
              <a:spcAft>
                <a:spcPct val="0"/>
              </a:spcAft>
            </a:pPr>
            <a:r>
              <a:rPr lang="en-US" altLang="en-US" smtClean="0">
                <a:solidFill>
                  <a:srgbClr val="000000"/>
                </a:solidFill>
              </a:rPr>
              <a:t>thresholding</a:t>
            </a:r>
          </a:p>
        </p:txBody>
      </p:sp>
    </p:spTree>
    <p:extLst>
      <p:ext uri="{BB962C8B-B14F-4D97-AF65-F5344CB8AC3E}">
        <p14:creationId xmlns:p14="http://schemas.microsoft.com/office/powerpoint/2010/main" val="39592209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anny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11" y="1219200"/>
            <a:ext cx="4397375"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title"/>
          </p:nvPr>
        </p:nvSpPr>
        <p:spPr/>
        <p:txBody>
          <a:bodyPr/>
          <a:lstStyle/>
          <a:p>
            <a:r>
              <a:rPr lang="en-US" altLang="en-US" smtClean="0"/>
              <a:t>The Canny edge detector</a:t>
            </a:r>
          </a:p>
        </p:txBody>
      </p:sp>
      <p:sp>
        <p:nvSpPr>
          <p:cNvPr id="24580" name="Rectangle 4"/>
          <p:cNvSpPr>
            <a:spLocks noChangeArrowheads="1"/>
          </p:cNvSpPr>
          <p:nvPr/>
        </p:nvSpPr>
        <p:spPr bwMode="auto">
          <a:xfrm>
            <a:off x="685800" y="57912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algn="ctr" defTabSz="913224" eaLnBrk="0" fontAlgn="base" hangingPunct="0">
              <a:spcAft>
                <a:spcPct val="0"/>
              </a:spcAft>
            </a:pPr>
            <a:r>
              <a:rPr lang="en-US" altLang="en-US" smtClean="0">
                <a:solidFill>
                  <a:srgbClr val="000000"/>
                </a:solidFill>
              </a:rPr>
              <a:t>thinning</a:t>
            </a:r>
          </a:p>
          <a:p>
            <a:pPr algn="ctr" defTabSz="913224" eaLnBrk="0" fontAlgn="base" hangingPunct="0">
              <a:spcAft>
                <a:spcPct val="0"/>
              </a:spcAft>
            </a:pPr>
            <a:r>
              <a:rPr lang="en-US" altLang="en-US" sz="1800">
                <a:solidFill>
                  <a:srgbClr val="000000"/>
                </a:solidFill>
              </a:rPr>
              <a:t>(non-maximum suppression)</a:t>
            </a:r>
          </a:p>
        </p:txBody>
      </p:sp>
    </p:spTree>
    <p:extLst>
      <p:ext uri="{BB962C8B-B14F-4D97-AF65-F5344CB8AC3E}">
        <p14:creationId xmlns:p14="http://schemas.microsoft.com/office/powerpoint/2010/main" val="34067698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t>Non-maximum suppression</a:t>
            </a:r>
          </a:p>
        </p:txBody>
      </p:sp>
      <p:sp>
        <p:nvSpPr>
          <p:cNvPr id="25603" name="Rectangle 3"/>
          <p:cNvSpPr>
            <a:spLocks noGrp="1" noChangeArrowheads="1"/>
          </p:cNvSpPr>
          <p:nvPr>
            <p:ph type="body" idx="1"/>
          </p:nvPr>
        </p:nvSpPr>
        <p:spPr>
          <a:xfrm>
            <a:off x="685800" y="5029200"/>
            <a:ext cx="7772400" cy="1143000"/>
          </a:xfrm>
        </p:spPr>
        <p:txBody>
          <a:bodyPr/>
          <a:lstStyle/>
          <a:p>
            <a:r>
              <a:rPr lang="en-US" altLang="en-US" smtClean="0"/>
              <a:t>Check if pixel is local maximum along gradient direction</a:t>
            </a:r>
          </a:p>
          <a:p>
            <a:pPr lvl="1"/>
            <a:r>
              <a:rPr lang="en-US" altLang="en-US" smtClean="0"/>
              <a:t>requires checking interpolated pixels p and r</a:t>
            </a:r>
          </a:p>
        </p:txBody>
      </p:sp>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29540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3126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3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3"/>
          <p:cNvSpPr txBox="1">
            <a:spLocks noChangeArrowheads="1"/>
          </p:cNvSpPr>
          <p:nvPr/>
        </p:nvSpPr>
        <p:spPr bwMode="auto">
          <a:xfrm>
            <a:off x="7086605" y="228602"/>
            <a:ext cx="1473242" cy="120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mtClean="0">
                <a:solidFill>
                  <a:srgbClr val="000000"/>
                </a:solidFill>
                <a:latin typeface="Times" pitchFamily="18" charset="0"/>
              </a:rPr>
              <a:t>Predicting</a:t>
            </a:r>
          </a:p>
          <a:p>
            <a:pPr defTabSz="913224" eaLnBrk="0" fontAlgn="base" hangingPunct="0">
              <a:spcBef>
                <a:spcPct val="0"/>
              </a:spcBef>
              <a:spcAft>
                <a:spcPct val="0"/>
              </a:spcAft>
            </a:pPr>
            <a:r>
              <a:rPr lang="en-US" altLang="en-US" smtClean="0">
                <a:solidFill>
                  <a:srgbClr val="000000"/>
                </a:solidFill>
                <a:latin typeface="Times" pitchFamily="18" charset="0"/>
              </a:rPr>
              <a:t>the next</a:t>
            </a:r>
          </a:p>
          <a:p>
            <a:pPr defTabSz="913224" eaLnBrk="0" fontAlgn="base" hangingPunct="0">
              <a:spcBef>
                <a:spcPct val="0"/>
              </a:spcBef>
              <a:spcAft>
                <a:spcPct val="0"/>
              </a:spcAft>
            </a:pPr>
            <a:r>
              <a:rPr lang="en-US" altLang="en-US" smtClean="0">
                <a:solidFill>
                  <a:srgbClr val="000000"/>
                </a:solidFill>
                <a:latin typeface="Times" pitchFamily="18" charset="0"/>
              </a:rPr>
              <a:t>edge point</a:t>
            </a: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9038" y="52578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 Box 6"/>
          <p:cNvSpPr txBox="1">
            <a:spLocks noChangeArrowheads="1"/>
          </p:cNvSpPr>
          <p:nvPr/>
        </p:nvSpPr>
        <p:spPr bwMode="auto">
          <a:xfrm>
            <a:off x="7010400" y="1524000"/>
            <a:ext cx="213360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Times" pitchFamily="18" charset="0"/>
              </a:rPr>
              <a:t>Assume the marked point is an edge point.  Then we construct the tangent to the edge curve (which is normal to the gradient at that point) and use this to predict the next points (here either r or s). </a:t>
            </a:r>
          </a:p>
        </p:txBody>
      </p:sp>
      <p:sp>
        <p:nvSpPr>
          <p:cNvPr id="26631" name="Text Box 7"/>
          <p:cNvSpPr txBox="1">
            <a:spLocks noChangeArrowheads="1"/>
          </p:cNvSpPr>
          <p:nvPr/>
        </p:nvSpPr>
        <p:spPr bwMode="auto">
          <a:xfrm>
            <a:off x="1828800" y="6324603"/>
            <a:ext cx="4724400" cy="46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defTabSz="913224" fontAlgn="base">
              <a:spcBef>
                <a:spcPct val="50000"/>
              </a:spcBef>
              <a:spcAft>
                <a:spcPct val="0"/>
              </a:spcAft>
            </a:pPr>
            <a:r>
              <a:rPr lang="en-US" altLang="en-US" smtClean="0">
                <a:solidFill>
                  <a:srgbClr val="808080"/>
                </a:solidFill>
                <a:latin typeface="Arial" charset="0"/>
              </a:rPr>
              <a:t>(Forsyth &amp; Ponce)</a:t>
            </a:r>
          </a:p>
        </p:txBody>
      </p:sp>
    </p:spTree>
    <p:extLst>
      <p:ext uri="{BB962C8B-B14F-4D97-AF65-F5344CB8AC3E}">
        <p14:creationId xmlns:p14="http://schemas.microsoft.com/office/powerpoint/2010/main" val="29056497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t>Hysteresis </a:t>
            </a:r>
          </a:p>
        </p:txBody>
      </p:sp>
      <p:sp>
        <p:nvSpPr>
          <p:cNvPr id="27651" name="Rectangle 3"/>
          <p:cNvSpPr>
            <a:spLocks noGrp="1" noChangeArrowheads="1"/>
          </p:cNvSpPr>
          <p:nvPr>
            <p:ph type="body" idx="1"/>
          </p:nvPr>
        </p:nvSpPr>
        <p:spPr/>
        <p:txBody>
          <a:bodyPr/>
          <a:lstStyle/>
          <a:p>
            <a:r>
              <a:rPr lang="en-US" altLang="en-US" smtClean="0"/>
              <a:t>Check that maximum value of gradient value is sufficiently large</a:t>
            </a:r>
          </a:p>
          <a:p>
            <a:pPr lvl="1"/>
            <a:r>
              <a:rPr lang="en-US" altLang="en-US" smtClean="0"/>
              <a:t>drop-outs?  use </a:t>
            </a:r>
            <a:r>
              <a:rPr lang="en-US" altLang="en-US" b="1" smtClean="0"/>
              <a:t>hysteresis</a:t>
            </a:r>
          </a:p>
          <a:p>
            <a:pPr lvl="2"/>
            <a:r>
              <a:rPr lang="en-US" altLang="en-US" smtClean="0"/>
              <a:t>use a high threshold to start edge curves and a low threshold to continue them.</a:t>
            </a:r>
            <a:endParaRPr lang="en-US" altLang="en-US" b="1" smtClean="0"/>
          </a:p>
        </p:txBody>
      </p:sp>
      <p:sp>
        <p:nvSpPr>
          <p:cNvPr id="27652" name="Freeform 4"/>
          <p:cNvSpPr>
            <a:spLocks/>
          </p:cNvSpPr>
          <p:nvPr/>
        </p:nvSpPr>
        <p:spPr bwMode="auto">
          <a:xfrm>
            <a:off x="533400" y="5054601"/>
            <a:ext cx="2743200" cy="774700"/>
          </a:xfrm>
          <a:custGeom>
            <a:avLst/>
            <a:gdLst>
              <a:gd name="T0" fmla="*/ 152400 w 1728"/>
              <a:gd name="T1" fmla="*/ 736600 h 488"/>
              <a:gd name="T2" fmla="*/ 152400 w 1728"/>
              <a:gd name="T3" fmla="*/ 660400 h 488"/>
              <a:gd name="T4" fmla="*/ 1066800 w 1728"/>
              <a:gd name="T5" fmla="*/ 50800 h 488"/>
              <a:gd name="T6" fmla="*/ 1905000 w 1728"/>
              <a:gd name="T7" fmla="*/ 355600 h 488"/>
              <a:gd name="T8" fmla="*/ 2743200 w 1728"/>
              <a:gd name="T9" fmla="*/ 431800 h 4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8" h="488">
                <a:moveTo>
                  <a:pt x="96" y="464"/>
                </a:moveTo>
                <a:cubicBezTo>
                  <a:pt x="48" y="476"/>
                  <a:pt x="0" y="488"/>
                  <a:pt x="96" y="416"/>
                </a:cubicBezTo>
                <a:cubicBezTo>
                  <a:pt x="192" y="344"/>
                  <a:pt x="488" y="64"/>
                  <a:pt x="672" y="32"/>
                </a:cubicBezTo>
                <a:cubicBezTo>
                  <a:pt x="856" y="0"/>
                  <a:pt x="1024" y="184"/>
                  <a:pt x="1200" y="224"/>
                </a:cubicBezTo>
                <a:cubicBezTo>
                  <a:pt x="1376" y="264"/>
                  <a:pt x="1552" y="268"/>
                  <a:pt x="1728" y="272"/>
                </a:cubicBez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27653" name="Freeform 5"/>
          <p:cNvSpPr>
            <a:spLocks/>
          </p:cNvSpPr>
          <p:nvPr/>
        </p:nvSpPr>
        <p:spPr bwMode="auto">
          <a:xfrm>
            <a:off x="3200400" y="5092701"/>
            <a:ext cx="2590800" cy="698500"/>
          </a:xfrm>
          <a:custGeom>
            <a:avLst/>
            <a:gdLst>
              <a:gd name="T0" fmla="*/ 0 w 1632"/>
              <a:gd name="T1" fmla="*/ 393700 h 440"/>
              <a:gd name="T2" fmla="*/ 457200 w 1632"/>
              <a:gd name="T3" fmla="*/ 393700 h 440"/>
              <a:gd name="T4" fmla="*/ 1371600 w 1632"/>
              <a:gd name="T5" fmla="*/ 12700 h 440"/>
              <a:gd name="T6" fmla="*/ 2362200 w 1632"/>
              <a:gd name="T7" fmla="*/ 469900 h 440"/>
              <a:gd name="T8" fmla="*/ 2590800 w 1632"/>
              <a:gd name="T9" fmla="*/ 698500 h 4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2" h="440">
                <a:moveTo>
                  <a:pt x="0" y="248"/>
                </a:moveTo>
                <a:cubicBezTo>
                  <a:pt x="72" y="268"/>
                  <a:pt x="144" y="288"/>
                  <a:pt x="288" y="248"/>
                </a:cubicBezTo>
                <a:cubicBezTo>
                  <a:pt x="432" y="208"/>
                  <a:pt x="664" y="0"/>
                  <a:pt x="864" y="8"/>
                </a:cubicBezTo>
                <a:cubicBezTo>
                  <a:pt x="1064" y="16"/>
                  <a:pt x="1360" y="224"/>
                  <a:pt x="1488" y="296"/>
                </a:cubicBezTo>
                <a:cubicBezTo>
                  <a:pt x="1616" y="368"/>
                  <a:pt x="1624" y="404"/>
                  <a:pt x="1632" y="44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27654" name="Freeform 6"/>
          <p:cNvSpPr>
            <a:spLocks/>
          </p:cNvSpPr>
          <p:nvPr/>
        </p:nvSpPr>
        <p:spPr bwMode="auto">
          <a:xfrm>
            <a:off x="5689600" y="5791200"/>
            <a:ext cx="711200" cy="609600"/>
          </a:xfrm>
          <a:custGeom>
            <a:avLst/>
            <a:gdLst>
              <a:gd name="T0" fmla="*/ 101600 w 448"/>
              <a:gd name="T1" fmla="*/ 0 h 384"/>
              <a:gd name="T2" fmla="*/ 101600 w 448"/>
              <a:gd name="T3" fmla="*/ 381000 h 384"/>
              <a:gd name="T4" fmla="*/ 711200 w 448"/>
              <a:gd name="T5" fmla="*/ 609600 h 384"/>
              <a:gd name="T6" fmla="*/ 0 60000 65536"/>
              <a:gd name="T7" fmla="*/ 0 60000 65536"/>
              <a:gd name="T8" fmla="*/ 0 60000 65536"/>
            </a:gdLst>
            <a:ahLst/>
            <a:cxnLst>
              <a:cxn ang="T6">
                <a:pos x="T0" y="T1"/>
              </a:cxn>
              <a:cxn ang="T7">
                <a:pos x="T2" y="T3"/>
              </a:cxn>
              <a:cxn ang="T8">
                <a:pos x="T4" y="T5"/>
              </a:cxn>
            </a:cxnLst>
            <a:rect l="0" t="0" r="r" b="b"/>
            <a:pathLst>
              <a:path w="448" h="384">
                <a:moveTo>
                  <a:pt x="64" y="0"/>
                </a:moveTo>
                <a:cubicBezTo>
                  <a:pt x="32" y="88"/>
                  <a:pt x="0" y="176"/>
                  <a:pt x="64" y="240"/>
                </a:cubicBezTo>
                <a:cubicBezTo>
                  <a:pt x="128" y="304"/>
                  <a:pt x="288" y="344"/>
                  <a:pt x="448" y="384"/>
                </a:cubicBezTo>
              </a:path>
            </a:pathLst>
          </a:custGeom>
          <a:noFill/>
          <a:ln w="571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27655" name="Freeform 7"/>
          <p:cNvSpPr>
            <a:spLocks/>
          </p:cNvSpPr>
          <p:nvPr/>
        </p:nvSpPr>
        <p:spPr bwMode="auto">
          <a:xfrm>
            <a:off x="6400800" y="5638800"/>
            <a:ext cx="2286000" cy="965200"/>
          </a:xfrm>
          <a:custGeom>
            <a:avLst/>
            <a:gdLst>
              <a:gd name="T0" fmla="*/ 0 w 1440"/>
              <a:gd name="T1" fmla="*/ 762000 h 608"/>
              <a:gd name="T2" fmla="*/ 228600 w 1440"/>
              <a:gd name="T3" fmla="*/ 838200 h 608"/>
              <a:gd name="T4" fmla="*/ 914400 w 1440"/>
              <a:gd name="T5" fmla="*/ 914400 h 608"/>
              <a:gd name="T6" fmla="*/ 1828800 w 1440"/>
              <a:gd name="T7" fmla="*/ 533400 h 608"/>
              <a:gd name="T8" fmla="*/ 2286000 w 1440"/>
              <a:gd name="T9" fmla="*/ 0 h 6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40" h="608">
                <a:moveTo>
                  <a:pt x="0" y="480"/>
                </a:moveTo>
                <a:cubicBezTo>
                  <a:pt x="24" y="496"/>
                  <a:pt x="48" y="512"/>
                  <a:pt x="144" y="528"/>
                </a:cubicBezTo>
                <a:cubicBezTo>
                  <a:pt x="240" y="544"/>
                  <a:pt x="408" y="608"/>
                  <a:pt x="576" y="576"/>
                </a:cubicBezTo>
                <a:cubicBezTo>
                  <a:pt x="744" y="544"/>
                  <a:pt x="1008" y="432"/>
                  <a:pt x="1152" y="336"/>
                </a:cubicBezTo>
                <a:cubicBezTo>
                  <a:pt x="1296" y="240"/>
                  <a:pt x="1368" y="120"/>
                  <a:pt x="1440" y="0"/>
                </a:cubicBezTo>
              </a:path>
            </a:pathLst>
          </a:custGeom>
          <a:noFill/>
          <a:ln w="127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Tree>
    <p:extLst>
      <p:ext uri="{BB962C8B-B14F-4D97-AF65-F5344CB8AC3E}">
        <p14:creationId xmlns:p14="http://schemas.microsoft.com/office/powerpoint/2010/main" val="21076717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55478" rIns="0" bIns="0" rtlCol="0">
            <a:spAutoFit/>
          </a:bodyPr>
          <a:lstStyle/>
          <a:p>
            <a:pPr marL="607817"/>
            <a:r>
              <a:rPr sz="2500" spc="-18" dirty="0"/>
              <a:t>Canny</a:t>
            </a:r>
            <a:r>
              <a:rPr sz="2500" spc="-4" dirty="0"/>
              <a:t> </a:t>
            </a:r>
            <a:r>
              <a:rPr sz="2500" spc="-18" dirty="0"/>
              <a:t>Edg</a:t>
            </a:r>
            <a:r>
              <a:rPr sz="2500" dirty="0"/>
              <a:t>e</a:t>
            </a:r>
            <a:r>
              <a:rPr sz="2500" spc="-4" dirty="0"/>
              <a:t> </a:t>
            </a:r>
            <a:r>
              <a:rPr sz="2500" dirty="0"/>
              <a:t>Detect</a:t>
            </a:r>
            <a:r>
              <a:rPr sz="2500" spc="-13" dirty="0"/>
              <a:t>ion</a:t>
            </a:r>
            <a:r>
              <a:rPr sz="2500" spc="-4" dirty="0"/>
              <a:t> </a:t>
            </a:r>
            <a:r>
              <a:rPr sz="2500" spc="-13" dirty="0"/>
              <a:t>(</a:t>
            </a:r>
            <a:r>
              <a:rPr sz="2500" dirty="0"/>
              <a:t>Ex</a:t>
            </a:r>
            <a:r>
              <a:rPr sz="2500" spc="-13" dirty="0"/>
              <a:t>a</a:t>
            </a:r>
            <a:r>
              <a:rPr sz="2500" spc="-27" dirty="0"/>
              <a:t>m</a:t>
            </a:r>
            <a:r>
              <a:rPr sz="2500" spc="-13" dirty="0"/>
              <a:t>pl</a:t>
            </a:r>
            <a:r>
              <a:rPr sz="2500" dirty="0"/>
              <a:t>e</a:t>
            </a:r>
            <a:r>
              <a:rPr sz="2500" spc="-13" dirty="0"/>
              <a:t>)</a:t>
            </a:r>
            <a:endParaRPr sz="2500"/>
          </a:p>
        </p:txBody>
      </p:sp>
      <p:sp>
        <p:nvSpPr>
          <p:cNvPr id="4" name="object 4"/>
          <p:cNvSpPr/>
          <p:nvPr/>
        </p:nvSpPr>
        <p:spPr>
          <a:xfrm>
            <a:off x="4748080" y="3860438"/>
            <a:ext cx="2659783" cy="1938617"/>
          </a:xfrm>
          <a:prstGeom prst="rect">
            <a:avLst/>
          </a:prstGeom>
          <a:blipFill>
            <a:blip r:embed="rId3" cstate="print"/>
            <a:stretch>
              <a:fillRect/>
            </a:stretch>
          </a:blipFill>
        </p:spPr>
        <p:txBody>
          <a:bodyPr wrap="square" lIns="0" tIns="0" rIns="0" bIns="0" rtlCol="0"/>
          <a:lstStyle/>
          <a:p>
            <a:pPr defTabSz="819527"/>
            <a:endParaRPr smtClean="0">
              <a:solidFill>
                <a:prstClr val="black"/>
              </a:solidFill>
            </a:endParaRPr>
          </a:p>
        </p:txBody>
      </p:sp>
      <p:sp>
        <p:nvSpPr>
          <p:cNvPr id="5" name="object 5"/>
          <p:cNvSpPr/>
          <p:nvPr/>
        </p:nvSpPr>
        <p:spPr>
          <a:xfrm>
            <a:off x="1672659" y="3863239"/>
            <a:ext cx="2659783" cy="1934415"/>
          </a:xfrm>
          <a:prstGeom prst="rect">
            <a:avLst/>
          </a:prstGeom>
          <a:blipFill>
            <a:blip r:embed="rId4" cstate="print"/>
            <a:stretch>
              <a:fillRect/>
            </a:stretch>
          </a:blipFill>
        </p:spPr>
        <p:txBody>
          <a:bodyPr wrap="square" lIns="0" tIns="0" rIns="0" bIns="0" rtlCol="0"/>
          <a:lstStyle/>
          <a:p>
            <a:pPr defTabSz="819527"/>
            <a:endParaRPr smtClean="0">
              <a:solidFill>
                <a:prstClr val="black"/>
              </a:solidFill>
            </a:endParaRPr>
          </a:p>
        </p:txBody>
      </p:sp>
      <p:sp>
        <p:nvSpPr>
          <p:cNvPr id="6" name="object 6"/>
          <p:cNvSpPr/>
          <p:nvPr/>
        </p:nvSpPr>
        <p:spPr>
          <a:xfrm>
            <a:off x="4748080" y="1764928"/>
            <a:ext cx="2659783" cy="1937216"/>
          </a:xfrm>
          <a:prstGeom prst="rect">
            <a:avLst/>
          </a:prstGeom>
          <a:blipFill>
            <a:blip r:embed="rId5" cstate="print"/>
            <a:stretch>
              <a:fillRect/>
            </a:stretch>
          </a:blipFill>
        </p:spPr>
        <p:txBody>
          <a:bodyPr wrap="square" lIns="0" tIns="0" rIns="0" bIns="0" rtlCol="0"/>
          <a:lstStyle/>
          <a:p>
            <a:pPr defTabSz="819527"/>
            <a:endParaRPr smtClean="0">
              <a:solidFill>
                <a:prstClr val="black"/>
              </a:solidFill>
            </a:endParaRPr>
          </a:p>
        </p:txBody>
      </p:sp>
      <p:sp>
        <p:nvSpPr>
          <p:cNvPr id="7" name="object 7"/>
          <p:cNvSpPr/>
          <p:nvPr/>
        </p:nvSpPr>
        <p:spPr>
          <a:xfrm>
            <a:off x="1675534" y="1766328"/>
            <a:ext cx="2656896" cy="1935814"/>
          </a:xfrm>
          <a:prstGeom prst="rect">
            <a:avLst/>
          </a:prstGeom>
          <a:blipFill>
            <a:blip r:embed="rId6" cstate="print"/>
            <a:stretch>
              <a:fillRect/>
            </a:stretch>
          </a:blipFill>
        </p:spPr>
        <p:txBody>
          <a:bodyPr wrap="square" lIns="0" tIns="0" rIns="0" bIns="0" rtlCol="0"/>
          <a:lstStyle/>
          <a:p>
            <a:pPr defTabSz="819527"/>
            <a:endParaRPr smtClean="0">
              <a:solidFill>
                <a:prstClr val="black"/>
              </a:solidFill>
            </a:endParaRPr>
          </a:p>
        </p:txBody>
      </p:sp>
      <p:sp>
        <p:nvSpPr>
          <p:cNvPr id="8" name="object 8"/>
          <p:cNvSpPr txBox="1"/>
          <p:nvPr/>
        </p:nvSpPr>
        <p:spPr>
          <a:xfrm>
            <a:off x="6705888" y="5914589"/>
            <a:ext cx="950191" cy="138499"/>
          </a:xfrm>
          <a:prstGeom prst="rect">
            <a:avLst/>
          </a:prstGeom>
        </p:spPr>
        <p:txBody>
          <a:bodyPr vert="horz" wrap="square" lIns="0" tIns="0" rIns="0" bIns="0" rtlCol="0">
            <a:spAutoFit/>
          </a:bodyPr>
          <a:lstStyle/>
          <a:p>
            <a:pPr marL="11383" defTabSz="819527"/>
            <a:r>
              <a:rPr sz="900" dirty="0">
                <a:solidFill>
                  <a:prstClr val="black"/>
                </a:solidFill>
                <a:latin typeface="Tahoma"/>
                <a:cs typeface="Tahoma"/>
              </a:rPr>
              <a:t>c</a:t>
            </a:r>
            <a:r>
              <a:rPr sz="900" spc="-9" dirty="0">
                <a:solidFill>
                  <a:prstClr val="black"/>
                </a:solidFill>
                <a:latin typeface="Tahoma"/>
                <a:cs typeface="Tahoma"/>
              </a:rPr>
              <a:t>ourtesy</a:t>
            </a:r>
            <a:r>
              <a:rPr sz="900" spc="-4" dirty="0">
                <a:solidFill>
                  <a:prstClr val="black"/>
                </a:solidFill>
                <a:latin typeface="Tahoma"/>
                <a:cs typeface="Tahoma"/>
              </a:rPr>
              <a:t> </a:t>
            </a:r>
            <a:r>
              <a:rPr sz="900" dirty="0">
                <a:solidFill>
                  <a:prstClr val="black"/>
                </a:solidFill>
                <a:latin typeface="Tahoma"/>
                <a:cs typeface="Tahoma"/>
              </a:rPr>
              <a:t>of</a:t>
            </a:r>
            <a:r>
              <a:rPr sz="900" spc="-4" dirty="0">
                <a:solidFill>
                  <a:prstClr val="black"/>
                </a:solidFill>
                <a:latin typeface="Tahoma"/>
                <a:cs typeface="Tahoma"/>
              </a:rPr>
              <a:t> </a:t>
            </a:r>
            <a:r>
              <a:rPr sz="900" dirty="0">
                <a:solidFill>
                  <a:prstClr val="black"/>
                </a:solidFill>
                <a:latin typeface="Tahoma"/>
                <a:cs typeface="Tahoma"/>
              </a:rPr>
              <a:t>G</a:t>
            </a:r>
            <a:r>
              <a:rPr sz="900" spc="-4" dirty="0">
                <a:solidFill>
                  <a:prstClr val="black"/>
                </a:solidFill>
                <a:latin typeface="Tahoma"/>
                <a:cs typeface="Tahoma"/>
              </a:rPr>
              <a:t>. L</a:t>
            </a:r>
            <a:r>
              <a:rPr sz="900" spc="-18" dirty="0">
                <a:solidFill>
                  <a:prstClr val="black"/>
                </a:solidFill>
                <a:latin typeface="Tahoma"/>
                <a:cs typeface="Tahoma"/>
              </a:rPr>
              <a:t>o</a:t>
            </a:r>
            <a:r>
              <a:rPr sz="900" dirty="0">
                <a:solidFill>
                  <a:prstClr val="black"/>
                </a:solidFill>
                <a:latin typeface="Tahoma"/>
                <a:cs typeface="Tahoma"/>
              </a:rPr>
              <a:t>y</a:t>
            </a:r>
            <a:endParaRPr sz="900">
              <a:solidFill>
                <a:prstClr val="black"/>
              </a:solidFill>
              <a:latin typeface="Tahoma"/>
              <a:cs typeface="Tahoma"/>
            </a:endParaRPr>
          </a:p>
        </p:txBody>
      </p:sp>
      <p:sp>
        <p:nvSpPr>
          <p:cNvPr id="9" name="object 9"/>
          <p:cNvSpPr/>
          <p:nvPr/>
        </p:nvSpPr>
        <p:spPr>
          <a:xfrm>
            <a:off x="5867975" y="1777534"/>
            <a:ext cx="277091" cy="201706"/>
          </a:xfrm>
          <a:custGeom>
            <a:avLst/>
            <a:gdLst/>
            <a:ahLst/>
            <a:cxnLst/>
            <a:rect l="l" t="t" r="r" b="b"/>
            <a:pathLst>
              <a:path w="304800" h="228600">
                <a:moveTo>
                  <a:pt x="0" y="0"/>
                </a:moveTo>
                <a:lnTo>
                  <a:pt x="304800" y="0"/>
                </a:lnTo>
                <a:lnTo>
                  <a:pt x="304800" y="228599"/>
                </a:lnTo>
                <a:lnTo>
                  <a:pt x="0" y="228599"/>
                </a:lnTo>
                <a:lnTo>
                  <a:pt x="0" y="0"/>
                </a:lnTo>
                <a:close/>
              </a:path>
            </a:pathLst>
          </a:custGeom>
          <a:ln w="19049">
            <a:solidFill>
              <a:srgbClr val="FF2600"/>
            </a:solidFill>
          </a:ln>
        </p:spPr>
        <p:txBody>
          <a:bodyPr wrap="square" lIns="0" tIns="0" rIns="0" bIns="0" rtlCol="0"/>
          <a:lstStyle/>
          <a:p>
            <a:pPr defTabSz="819527"/>
            <a:endParaRPr smtClean="0">
              <a:solidFill>
                <a:prstClr val="black"/>
              </a:solidFill>
            </a:endParaRPr>
          </a:p>
        </p:txBody>
      </p:sp>
      <p:sp>
        <p:nvSpPr>
          <p:cNvPr id="10" name="object 10"/>
          <p:cNvSpPr txBox="1"/>
          <p:nvPr/>
        </p:nvSpPr>
        <p:spPr>
          <a:xfrm>
            <a:off x="6548586" y="1318713"/>
            <a:ext cx="1496289" cy="276999"/>
          </a:xfrm>
          <a:prstGeom prst="rect">
            <a:avLst/>
          </a:prstGeom>
        </p:spPr>
        <p:txBody>
          <a:bodyPr vert="horz" wrap="square" lIns="0" tIns="0" rIns="0" bIns="0" rtlCol="0">
            <a:spAutoFit/>
          </a:bodyPr>
          <a:lstStyle/>
          <a:p>
            <a:pPr marL="11383" defTabSz="819527"/>
            <a:r>
              <a:rPr spc="-9" dirty="0">
                <a:solidFill>
                  <a:srgbClr val="FF0000"/>
                </a:solidFill>
                <a:latin typeface="Tahoma"/>
                <a:cs typeface="Tahoma"/>
              </a:rPr>
              <a:t>gap</a:t>
            </a:r>
            <a:r>
              <a:rPr spc="-4" dirty="0">
                <a:solidFill>
                  <a:srgbClr val="FF0000"/>
                </a:solidFill>
                <a:latin typeface="Tahoma"/>
                <a:cs typeface="Tahoma"/>
              </a:rPr>
              <a:t> i</a:t>
            </a:r>
            <a:r>
              <a:rPr dirty="0">
                <a:solidFill>
                  <a:srgbClr val="FF0000"/>
                </a:solidFill>
                <a:latin typeface="Tahoma"/>
                <a:cs typeface="Tahoma"/>
              </a:rPr>
              <a:t>s</a:t>
            </a:r>
            <a:r>
              <a:rPr spc="-4" dirty="0">
                <a:solidFill>
                  <a:srgbClr val="FF0000"/>
                </a:solidFill>
                <a:latin typeface="Tahoma"/>
                <a:cs typeface="Tahoma"/>
              </a:rPr>
              <a:t> </a:t>
            </a:r>
            <a:r>
              <a:rPr spc="-9" dirty="0">
                <a:solidFill>
                  <a:srgbClr val="FF0000"/>
                </a:solidFill>
                <a:latin typeface="Tahoma"/>
                <a:cs typeface="Tahoma"/>
              </a:rPr>
              <a:t>gon</a:t>
            </a:r>
            <a:r>
              <a:rPr dirty="0">
                <a:solidFill>
                  <a:srgbClr val="FF0000"/>
                </a:solidFill>
                <a:latin typeface="Tahoma"/>
                <a:cs typeface="Tahoma"/>
              </a:rPr>
              <a:t>e</a:t>
            </a:r>
            <a:endParaRPr dirty="0">
              <a:solidFill>
                <a:prstClr val="black"/>
              </a:solidFill>
              <a:latin typeface="Tahoma"/>
              <a:cs typeface="Tahoma"/>
            </a:endParaRPr>
          </a:p>
        </p:txBody>
      </p:sp>
      <p:sp>
        <p:nvSpPr>
          <p:cNvPr id="11" name="object 11"/>
          <p:cNvSpPr/>
          <p:nvPr/>
        </p:nvSpPr>
        <p:spPr>
          <a:xfrm>
            <a:off x="6179488" y="1561833"/>
            <a:ext cx="381576" cy="185457"/>
          </a:xfrm>
          <a:custGeom>
            <a:avLst/>
            <a:gdLst/>
            <a:ahLst/>
            <a:cxnLst/>
            <a:rect l="l" t="t" r="r" b="b"/>
            <a:pathLst>
              <a:path w="419734" h="210185">
                <a:moveTo>
                  <a:pt x="419335" y="0"/>
                </a:moveTo>
                <a:lnTo>
                  <a:pt x="0" y="209667"/>
                </a:lnTo>
              </a:path>
            </a:pathLst>
          </a:custGeom>
          <a:ln w="19049">
            <a:solidFill>
              <a:srgbClr val="FF2600"/>
            </a:solidFill>
          </a:ln>
        </p:spPr>
        <p:txBody>
          <a:bodyPr wrap="square" lIns="0" tIns="0" rIns="0" bIns="0" rtlCol="0"/>
          <a:lstStyle/>
          <a:p>
            <a:pPr defTabSz="819527"/>
            <a:endParaRPr smtClean="0">
              <a:solidFill>
                <a:prstClr val="black"/>
              </a:solidFill>
            </a:endParaRPr>
          </a:p>
        </p:txBody>
      </p:sp>
      <p:sp>
        <p:nvSpPr>
          <p:cNvPr id="12" name="object 12"/>
          <p:cNvSpPr/>
          <p:nvPr/>
        </p:nvSpPr>
        <p:spPr>
          <a:xfrm>
            <a:off x="6145066" y="1683344"/>
            <a:ext cx="118918" cy="80682"/>
          </a:xfrm>
          <a:custGeom>
            <a:avLst/>
            <a:gdLst/>
            <a:ahLst/>
            <a:cxnLst/>
            <a:rect l="l" t="t" r="r" b="b"/>
            <a:pathLst>
              <a:path w="130809" h="91439">
                <a:moveTo>
                  <a:pt x="96554" y="0"/>
                </a:moveTo>
                <a:lnTo>
                  <a:pt x="0" y="90873"/>
                </a:lnTo>
                <a:lnTo>
                  <a:pt x="130632" y="68154"/>
                </a:lnTo>
                <a:lnTo>
                  <a:pt x="96554" y="0"/>
                </a:lnTo>
                <a:close/>
              </a:path>
            </a:pathLst>
          </a:custGeom>
          <a:solidFill>
            <a:srgbClr val="FF2600"/>
          </a:solidFill>
        </p:spPr>
        <p:txBody>
          <a:bodyPr wrap="square" lIns="0" tIns="0" rIns="0" bIns="0" rtlCol="0"/>
          <a:lstStyle/>
          <a:p>
            <a:pPr defTabSz="819527"/>
            <a:endParaRPr smtClean="0">
              <a:solidFill>
                <a:prstClr val="black"/>
              </a:solidFill>
            </a:endParaRPr>
          </a:p>
        </p:txBody>
      </p:sp>
      <p:sp>
        <p:nvSpPr>
          <p:cNvPr id="13" name="object 13"/>
          <p:cNvSpPr txBox="1"/>
          <p:nvPr/>
        </p:nvSpPr>
        <p:spPr>
          <a:xfrm>
            <a:off x="778746" y="2480953"/>
            <a:ext cx="806449" cy="553998"/>
          </a:xfrm>
          <a:prstGeom prst="rect">
            <a:avLst/>
          </a:prstGeom>
        </p:spPr>
        <p:txBody>
          <a:bodyPr vert="horz" wrap="square" lIns="0" tIns="0" rIns="0" bIns="0" rtlCol="0">
            <a:spAutoFit/>
          </a:bodyPr>
          <a:lstStyle/>
          <a:p>
            <a:pPr marL="170735" marR="4559" indent="-159356" defTabSz="819527"/>
            <a:r>
              <a:rPr spc="-9" dirty="0">
                <a:solidFill>
                  <a:prstClr val="black"/>
                </a:solidFill>
                <a:latin typeface="Tahoma"/>
                <a:cs typeface="Tahoma"/>
              </a:rPr>
              <a:t>Original image</a:t>
            </a:r>
            <a:endParaRPr>
              <a:solidFill>
                <a:prstClr val="black"/>
              </a:solidFill>
              <a:latin typeface="Tahoma"/>
              <a:cs typeface="Tahoma"/>
            </a:endParaRPr>
          </a:p>
        </p:txBody>
      </p:sp>
      <p:sp>
        <p:nvSpPr>
          <p:cNvPr id="14" name="object 14"/>
          <p:cNvSpPr txBox="1"/>
          <p:nvPr/>
        </p:nvSpPr>
        <p:spPr>
          <a:xfrm>
            <a:off x="891320" y="4512029"/>
            <a:ext cx="699077" cy="830997"/>
          </a:xfrm>
          <a:prstGeom prst="rect">
            <a:avLst/>
          </a:prstGeom>
        </p:spPr>
        <p:txBody>
          <a:bodyPr vert="horz" wrap="square" lIns="0" tIns="0" rIns="0" bIns="0" rtlCol="0">
            <a:spAutoFit/>
          </a:bodyPr>
          <a:lstStyle/>
          <a:p>
            <a:pPr marL="79679" marR="9675" indent="-68294" defTabSz="819527"/>
            <a:r>
              <a:rPr dirty="0">
                <a:solidFill>
                  <a:prstClr val="black"/>
                </a:solidFill>
                <a:latin typeface="Tahoma"/>
                <a:cs typeface="Tahoma"/>
              </a:rPr>
              <a:t>St</a:t>
            </a:r>
            <a:r>
              <a:rPr spc="-9" dirty="0">
                <a:solidFill>
                  <a:prstClr val="black"/>
                </a:solidFill>
                <a:latin typeface="Tahoma"/>
                <a:cs typeface="Tahoma"/>
              </a:rPr>
              <a:t>r</a:t>
            </a:r>
            <a:r>
              <a:rPr spc="-13" dirty="0">
                <a:solidFill>
                  <a:prstClr val="black"/>
                </a:solidFill>
                <a:latin typeface="Tahoma"/>
                <a:cs typeface="Tahoma"/>
              </a:rPr>
              <a:t>ong</a:t>
            </a:r>
            <a:r>
              <a:rPr spc="-9" dirty="0">
                <a:solidFill>
                  <a:prstClr val="black"/>
                </a:solidFill>
                <a:latin typeface="Tahoma"/>
                <a:cs typeface="Tahoma"/>
              </a:rPr>
              <a:t> </a:t>
            </a:r>
            <a:r>
              <a:rPr dirty="0">
                <a:solidFill>
                  <a:prstClr val="black"/>
                </a:solidFill>
                <a:latin typeface="Tahoma"/>
                <a:cs typeface="Tahoma"/>
              </a:rPr>
              <a:t>e</a:t>
            </a:r>
            <a:r>
              <a:rPr spc="-4" dirty="0">
                <a:solidFill>
                  <a:prstClr val="black"/>
                </a:solidFill>
                <a:latin typeface="Tahoma"/>
                <a:cs typeface="Tahoma"/>
              </a:rPr>
              <a:t>d</a:t>
            </a:r>
            <a:r>
              <a:rPr spc="-18" dirty="0">
                <a:solidFill>
                  <a:prstClr val="black"/>
                </a:solidFill>
                <a:latin typeface="Tahoma"/>
                <a:cs typeface="Tahoma"/>
              </a:rPr>
              <a:t>g</a:t>
            </a:r>
            <a:r>
              <a:rPr spc="-4" dirty="0">
                <a:solidFill>
                  <a:prstClr val="black"/>
                </a:solidFill>
                <a:latin typeface="Tahoma"/>
                <a:cs typeface="Tahoma"/>
              </a:rPr>
              <a:t>es</a:t>
            </a:r>
            <a:endParaRPr>
              <a:solidFill>
                <a:prstClr val="black"/>
              </a:solidFill>
              <a:latin typeface="Tahoma"/>
              <a:cs typeface="Tahoma"/>
            </a:endParaRPr>
          </a:p>
          <a:p>
            <a:pPr marL="261794" defTabSz="819527"/>
            <a:r>
              <a:rPr spc="-9" dirty="0">
                <a:solidFill>
                  <a:prstClr val="black"/>
                </a:solidFill>
                <a:latin typeface="Tahoma"/>
                <a:cs typeface="Tahoma"/>
              </a:rPr>
              <a:t>only</a:t>
            </a:r>
            <a:endParaRPr>
              <a:solidFill>
                <a:prstClr val="black"/>
              </a:solidFill>
              <a:latin typeface="Tahoma"/>
              <a:cs typeface="Tahoma"/>
            </a:endParaRPr>
          </a:p>
        </p:txBody>
      </p:sp>
      <p:sp>
        <p:nvSpPr>
          <p:cNvPr id="15" name="object 15"/>
          <p:cNvSpPr txBox="1"/>
          <p:nvPr/>
        </p:nvSpPr>
        <p:spPr>
          <a:xfrm>
            <a:off x="7431807" y="2367503"/>
            <a:ext cx="1226127" cy="830997"/>
          </a:xfrm>
          <a:prstGeom prst="rect">
            <a:avLst/>
          </a:prstGeom>
        </p:spPr>
        <p:txBody>
          <a:bodyPr vert="horz" wrap="square" lIns="0" tIns="0" rIns="0" bIns="0" rtlCol="0">
            <a:spAutoFit/>
          </a:bodyPr>
          <a:lstStyle/>
          <a:p>
            <a:pPr marL="11383" marR="4559" defTabSz="819527"/>
            <a:r>
              <a:rPr dirty="0">
                <a:solidFill>
                  <a:prstClr val="black"/>
                </a:solidFill>
                <a:latin typeface="Tahoma"/>
                <a:cs typeface="Tahoma"/>
              </a:rPr>
              <a:t>St</a:t>
            </a:r>
            <a:r>
              <a:rPr spc="-9" dirty="0">
                <a:solidFill>
                  <a:prstClr val="black"/>
                </a:solidFill>
                <a:latin typeface="Tahoma"/>
                <a:cs typeface="Tahoma"/>
              </a:rPr>
              <a:t>r</a:t>
            </a:r>
            <a:r>
              <a:rPr spc="-13" dirty="0">
                <a:solidFill>
                  <a:prstClr val="black"/>
                </a:solidFill>
                <a:latin typeface="Tahoma"/>
                <a:cs typeface="Tahoma"/>
              </a:rPr>
              <a:t>ong</a:t>
            </a:r>
            <a:r>
              <a:rPr spc="-4" dirty="0">
                <a:solidFill>
                  <a:prstClr val="black"/>
                </a:solidFill>
                <a:latin typeface="Tahoma"/>
                <a:cs typeface="Tahoma"/>
              </a:rPr>
              <a:t> </a:t>
            </a:r>
            <a:r>
              <a:rPr spc="-13" dirty="0">
                <a:solidFill>
                  <a:prstClr val="black"/>
                </a:solidFill>
                <a:latin typeface="Tahoma"/>
                <a:cs typeface="Tahoma"/>
              </a:rPr>
              <a:t>+</a:t>
            </a:r>
            <a:r>
              <a:rPr spc="-9" dirty="0">
                <a:solidFill>
                  <a:prstClr val="black"/>
                </a:solidFill>
                <a:latin typeface="Tahoma"/>
                <a:cs typeface="Tahoma"/>
              </a:rPr>
              <a:t> </a:t>
            </a:r>
            <a:r>
              <a:rPr dirty="0">
                <a:solidFill>
                  <a:prstClr val="black"/>
                </a:solidFill>
                <a:latin typeface="Tahoma"/>
                <a:cs typeface="Tahoma"/>
              </a:rPr>
              <a:t>c</a:t>
            </a:r>
            <a:r>
              <a:rPr spc="-13" dirty="0">
                <a:solidFill>
                  <a:prstClr val="black"/>
                </a:solidFill>
                <a:latin typeface="Tahoma"/>
                <a:cs typeface="Tahoma"/>
              </a:rPr>
              <a:t>onn</a:t>
            </a:r>
            <a:r>
              <a:rPr dirty="0">
                <a:solidFill>
                  <a:prstClr val="black"/>
                </a:solidFill>
                <a:latin typeface="Tahoma"/>
                <a:cs typeface="Tahoma"/>
              </a:rPr>
              <a:t>ecte</a:t>
            </a:r>
            <a:r>
              <a:rPr spc="-13" dirty="0">
                <a:solidFill>
                  <a:prstClr val="black"/>
                </a:solidFill>
                <a:latin typeface="Tahoma"/>
                <a:cs typeface="Tahoma"/>
              </a:rPr>
              <a:t>d</a:t>
            </a:r>
            <a:r>
              <a:rPr spc="-9" dirty="0">
                <a:solidFill>
                  <a:prstClr val="black"/>
                </a:solidFill>
                <a:latin typeface="Tahoma"/>
                <a:cs typeface="Tahoma"/>
              </a:rPr>
              <a:t> </a:t>
            </a:r>
            <a:r>
              <a:rPr dirty="0">
                <a:solidFill>
                  <a:prstClr val="black"/>
                </a:solidFill>
                <a:latin typeface="Tahoma"/>
                <a:cs typeface="Tahoma"/>
              </a:rPr>
              <a:t>we</a:t>
            </a:r>
            <a:r>
              <a:rPr spc="-13" dirty="0">
                <a:solidFill>
                  <a:prstClr val="black"/>
                </a:solidFill>
                <a:latin typeface="Tahoma"/>
                <a:cs typeface="Tahoma"/>
              </a:rPr>
              <a:t>a</a:t>
            </a:r>
            <a:r>
              <a:rPr dirty="0">
                <a:solidFill>
                  <a:prstClr val="black"/>
                </a:solidFill>
                <a:latin typeface="Tahoma"/>
                <a:cs typeface="Tahoma"/>
              </a:rPr>
              <a:t>k</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dg</a:t>
            </a:r>
            <a:r>
              <a:rPr dirty="0">
                <a:solidFill>
                  <a:prstClr val="black"/>
                </a:solidFill>
                <a:latin typeface="Tahoma"/>
                <a:cs typeface="Tahoma"/>
              </a:rPr>
              <a:t>es</a:t>
            </a:r>
            <a:endParaRPr>
              <a:solidFill>
                <a:prstClr val="black"/>
              </a:solidFill>
              <a:latin typeface="Tahoma"/>
              <a:cs typeface="Tahoma"/>
            </a:endParaRPr>
          </a:p>
        </p:txBody>
      </p:sp>
      <p:sp>
        <p:nvSpPr>
          <p:cNvPr id="16" name="object 16"/>
          <p:cNvSpPr txBox="1"/>
          <p:nvPr/>
        </p:nvSpPr>
        <p:spPr>
          <a:xfrm>
            <a:off x="7521286" y="4589058"/>
            <a:ext cx="624609" cy="553998"/>
          </a:xfrm>
          <a:prstGeom prst="rect">
            <a:avLst/>
          </a:prstGeom>
        </p:spPr>
        <p:txBody>
          <a:bodyPr vert="horz" wrap="square" lIns="0" tIns="0" rIns="0" bIns="0" rtlCol="0">
            <a:spAutoFit/>
          </a:bodyPr>
          <a:lstStyle/>
          <a:p>
            <a:pPr marL="11383" marR="4559" defTabSz="819527"/>
            <a:r>
              <a:rPr spc="-85" dirty="0">
                <a:solidFill>
                  <a:prstClr val="black"/>
                </a:solidFill>
                <a:latin typeface="Tahoma"/>
                <a:cs typeface="Tahoma"/>
              </a:rPr>
              <a:t>W</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k e</a:t>
            </a:r>
            <a:r>
              <a:rPr spc="-4" dirty="0">
                <a:solidFill>
                  <a:prstClr val="black"/>
                </a:solidFill>
                <a:latin typeface="Tahoma"/>
                <a:cs typeface="Tahoma"/>
              </a:rPr>
              <a:t>d</a:t>
            </a:r>
            <a:r>
              <a:rPr spc="-18" dirty="0">
                <a:solidFill>
                  <a:prstClr val="black"/>
                </a:solidFill>
                <a:latin typeface="Tahoma"/>
                <a:cs typeface="Tahoma"/>
              </a:rPr>
              <a:t>g</a:t>
            </a:r>
            <a:r>
              <a:rPr spc="-4" dirty="0">
                <a:solidFill>
                  <a:prstClr val="black"/>
                </a:solidFill>
                <a:latin typeface="Tahoma"/>
                <a:cs typeface="Tahoma"/>
              </a:rPr>
              <a:t>es</a:t>
            </a:r>
            <a:endParaRPr>
              <a:solidFill>
                <a:prstClr val="black"/>
              </a:solidFill>
              <a:latin typeface="Tahoma"/>
              <a:cs typeface="Tahoma"/>
            </a:endParaRPr>
          </a:p>
        </p:txBody>
      </p:sp>
    </p:spTree>
    <p:extLst>
      <p:ext uri="{BB962C8B-B14F-4D97-AF65-F5344CB8AC3E}">
        <p14:creationId xmlns:p14="http://schemas.microsoft.com/office/powerpoint/2010/main" val="28206918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t>Effect of </a:t>
            </a:r>
            <a:r>
              <a:rPr lang="en-US" altLang="en-US" smtClean="0">
                <a:sym typeface="Symbol" pitchFamily="18" charset="2"/>
              </a:rPr>
              <a:t> (</a:t>
            </a:r>
            <a:r>
              <a:rPr lang="en-US" altLang="en-US" smtClean="0"/>
              <a:t>Gaussian kernel size)</a:t>
            </a:r>
          </a:p>
        </p:txBody>
      </p:sp>
      <p:pic>
        <p:nvPicPr>
          <p:cNvPr id="28675" name="Picture 4" descr="cln1can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11"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6" descr="cln1ca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9913" y="1371611"/>
            <a:ext cx="2925762"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8" descr="cl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11" y="1385888"/>
            <a:ext cx="2925763"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 Box 9"/>
          <p:cNvSpPr txBox="1">
            <a:spLocks noChangeArrowheads="1"/>
          </p:cNvSpPr>
          <p:nvPr/>
        </p:nvSpPr>
        <p:spPr bwMode="auto">
          <a:xfrm>
            <a:off x="3429000" y="4368811"/>
            <a:ext cx="1524754" cy="4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Arial" charset="0"/>
              </a:rPr>
              <a:t>Canny with </a:t>
            </a:r>
          </a:p>
        </p:txBody>
      </p:sp>
      <p:pic>
        <p:nvPicPr>
          <p:cNvPr id="28679" name="Picture 11" descr="Edittex"/>
          <p:cNvPicPr>
            <a:picLocks noChangeAspect="1" noChangeArrowheads="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926017" y="4433899"/>
            <a:ext cx="865187"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0" name="Text Box 12"/>
          <p:cNvSpPr txBox="1">
            <a:spLocks noChangeArrowheads="1"/>
          </p:cNvSpPr>
          <p:nvPr/>
        </p:nvSpPr>
        <p:spPr bwMode="auto">
          <a:xfrm>
            <a:off x="6400800" y="4357698"/>
            <a:ext cx="1524754" cy="4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Arial" charset="0"/>
              </a:rPr>
              <a:t>Canny with </a:t>
            </a:r>
          </a:p>
        </p:txBody>
      </p:sp>
      <p:pic>
        <p:nvPicPr>
          <p:cNvPr id="28681" name="Picture 14" descr="Edittex"/>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7889886" y="4418024"/>
            <a:ext cx="88106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82" name="Text Box 15"/>
          <p:cNvSpPr txBox="1">
            <a:spLocks noChangeArrowheads="1"/>
          </p:cNvSpPr>
          <p:nvPr/>
        </p:nvSpPr>
        <p:spPr bwMode="auto">
          <a:xfrm>
            <a:off x="838206" y="4357698"/>
            <a:ext cx="1083929" cy="4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Arial" charset="0"/>
              </a:rPr>
              <a:t>original </a:t>
            </a:r>
          </a:p>
        </p:txBody>
      </p:sp>
      <p:sp>
        <p:nvSpPr>
          <p:cNvPr id="28683" name="Rectangle 16"/>
          <p:cNvSpPr>
            <a:spLocks noChangeArrowheads="1"/>
          </p:cNvSpPr>
          <p:nvPr/>
        </p:nvSpPr>
        <p:spPr bwMode="auto">
          <a:xfrm>
            <a:off x="685800" y="52578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lvl1pPr marL="342900" indent="-342900">
              <a:spcBef>
                <a:spcPct val="20000"/>
              </a:spcBef>
              <a:defRPr sz="2400">
                <a:solidFill>
                  <a:schemeClr val="tx1"/>
                </a:solidFill>
                <a:latin typeface="Arial" charset="0"/>
              </a:defRPr>
            </a:lvl1pPr>
            <a:lvl2pPr marL="742950" indent="-285750">
              <a:spcBef>
                <a:spcPct val="20000"/>
              </a:spcBef>
              <a:buChar char="•"/>
              <a:defRPr sz="2000">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sz="1600">
                <a:solidFill>
                  <a:schemeClr val="tx1"/>
                </a:solidFill>
                <a:latin typeface="Arial" charset="0"/>
              </a:defRPr>
            </a:lvl4pPr>
            <a:lvl5pPr marL="2057400" indent="-228600">
              <a:spcBef>
                <a:spcPct val="20000"/>
              </a:spcBef>
              <a:buChar char="»"/>
              <a:defRPr sz="1400">
                <a:solidFill>
                  <a:schemeClr val="tx1"/>
                </a:solidFill>
                <a:latin typeface="Arial" charset="0"/>
              </a:defRPr>
            </a:lvl5pPr>
            <a:lvl6pPr marL="2514600" indent="-228600" eaLnBrk="0" fontAlgn="base" hangingPunct="0">
              <a:spcBef>
                <a:spcPct val="20000"/>
              </a:spcBef>
              <a:spcAft>
                <a:spcPct val="0"/>
              </a:spcAft>
              <a:buChar char="»"/>
              <a:defRPr sz="1400">
                <a:solidFill>
                  <a:schemeClr val="tx1"/>
                </a:solidFill>
                <a:latin typeface="Arial" charset="0"/>
              </a:defRPr>
            </a:lvl6pPr>
            <a:lvl7pPr marL="2971800" indent="-228600" eaLnBrk="0" fontAlgn="base" hangingPunct="0">
              <a:spcBef>
                <a:spcPct val="20000"/>
              </a:spcBef>
              <a:spcAft>
                <a:spcPct val="0"/>
              </a:spcAft>
              <a:buChar char="»"/>
              <a:defRPr sz="1400">
                <a:solidFill>
                  <a:schemeClr val="tx1"/>
                </a:solidFill>
                <a:latin typeface="Arial" charset="0"/>
              </a:defRPr>
            </a:lvl7pPr>
            <a:lvl8pPr marL="3429000" indent="-228600" eaLnBrk="0" fontAlgn="base" hangingPunct="0">
              <a:spcBef>
                <a:spcPct val="20000"/>
              </a:spcBef>
              <a:spcAft>
                <a:spcPct val="0"/>
              </a:spcAft>
              <a:buChar char="»"/>
              <a:defRPr sz="1400">
                <a:solidFill>
                  <a:schemeClr val="tx1"/>
                </a:solidFill>
                <a:latin typeface="Arial" charset="0"/>
              </a:defRPr>
            </a:lvl8pPr>
            <a:lvl9pPr marL="3886200" indent="-228600" eaLnBrk="0" fontAlgn="base" hangingPunct="0">
              <a:spcBef>
                <a:spcPct val="20000"/>
              </a:spcBef>
              <a:spcAft>
                <a:spcPct val="0"/>
              </a:spcAft>
              <a:buChar char="»"/>
              <a:defRPr sz="1400">
                <a:solidFill>
                  <a:schemeClr val="tx1"/>
                </a:solidFill>
                <a:latin typeface="Arial" charset="0"/>
              </a:defRPr>
            </a:lvl9pPr>
          </a:lstStyle>
          <a:p>
            <a:pPr defTabSz="913224" eaLnBrk="0" fontAlgn="base" hangingPunct="0">
              <a:spcAft>
                <a:spcPct val="0"/>
              </a:spcAft>
            </a:pPr>
            <a:r>
              <a:rPr lang="en-US" altLang="en-US" smtClean="0">
                <a:solidFill>
                  <a:srgbClr val="000000"/>
                </a:solidFill>
              </a:rPr>
              <a:t>The choice of     depends on desired behavior</a:t>
            </a:r>
          </a:p>
          <a:p>
            <a:pPr lvl="1" defTabSz="913224" eaLnBrk="0" fontAlgn="base" hangingPunct="0">
              <a:spcAft>
                <a:spcPct val="0"/>
              </a:spcAft>
            </a:pPr>
            <a:r>
              <a:rPr lang="en-US" altLang="en-US" smtClean="0">
                <a:solidFill>
                  <a:srgbClr val="000000"/>
                </a:solidFill>
              </a:rPr>
              <a:t>large     detects large scale edges</a:t>
            </a:r>
          </a:p>
          <a:p>
            <a:pPr lvl="1" defTabSz="913224" eaLnBrk="0" fontAlgn="base" hangingPunct="0">
              <a:spcAft>
                <a:spcPct val="0"/>
              </a:spcAft>
            </a:pPr>
            <a:r>
              <a:rPr lang="en-US" altLang="en-US" smtClean="0">
                <a:solidFill>
                  <a:srgbClr val="000000"/>
                </a:solidFill>
              </a:rPr>
              <a:t>small     detects fine features</a:t>
            </a:r>
          </a:p>
        </p:txBody>
      </p:sp>
      <p:pic>
        <p:nvPicPr>
          <p:cNvPr id="28684" name="Picture 18" descr="Edittex"/>
          <p:cNvPicPr>
            <a:picLocks noChangeAspect="1" noChangeArrowheads="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700338" y="5448304"/>
            <a:ext cx="192087" cy="15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5" name="Picture 19" descr="Edittex"/>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170117" y="5840415"/>
            <a:ext cx="192087" cy="15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6" name="Picture 20" descr="Edittex"/>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170117" y="6205538"/>
            <a:ext cx="192087" cy="15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94261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 y="0"/>
            <a:ext cx="29702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11" y="0"/>
            <a:ext cx="3027363"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538" y="0"/>
            <a:ext cx="306546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 Box 5"/>
          <p:cNvSpPr txBox="1">
            <a:spLocks noChangeArrowheads="1"/>
          </p:cNvSpPr>
          <p:nvPr/>
        </p:nvSpPr>
        <p:spPr bwMode="auto">
          <a:xfrm>
            <a:off x="2438400" y="6400803"/>
            <a:ext cx="4267200" cy="46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defTabSz="913224" fontAlgn="base">
              <a:spcBef>
                <a:spcPct val="50000"/>
              </a:spcBef>
              <a:spcAft>
                <a:spcPct val="0"/>
              </a:spcAft>
            </a:pPr>
            <a:r>
              <a:rPr lang="en-US" altLang="en-US" smtClean="0">
                <a:solidFill>
                  <a:srgbClr val="000000"/>
                </a:solidFill>
                <a:latin typeface="Arial" charset="0"/>
              </a:rPr>
              <a:t>(Forsyth &amp; Ponce)</a:t>
            </a:r>
          </a:p>
        </p:txBody>
      </p:sp>
      <p:sp>
        <p:nvSpPr>
          <p:cNvPr id="29702" name="Rectangle 6"/>
          <p:cNvSpPr>
            <a:spLocks noGrp="1" noChangeArrowheads="1"/>
          </p:cNvSpPr>
          <p:nvPr>
            <p:ph type="title"/>
          </p:nvPr>
        </p:nvSpPr>
        <p:spPr>
          <a:xfrm>
            <a:off x="685800" y="3352800"/>
            <a:ext cx="7772400" cy="1143000"/>
          </a:xfrm>
        </p:spPr>
        <p:txBody>
          <a:bodyPr/>
          <a:lstStyle/>
          <a:p>
            <a:r>
              <a:rPr lang="en-US" altLang="en-US" smtClean="0"/>
              <a:t>Scale</a:t>
            </a:r>
          </a:p>
        </p:txBody>
      </p:sp>
      <p:sp>
        <p:nvSpPr>
          <p:cNvPr id="29703" name="Rectangle 7"/>
          <p:cNvSpPr>
            <a:spLocks noGrp="1" noChangeArrowheads="1"/>
          </p:cNvSpPr>
          <p:nvPr>
            <p:ph type="body" idx="1"/>
          </p:nvPr>
        </p:nvSpPr>
        <p:spPr>
          <a:xfrm>
            <a:off x="685800" y="4495800"/>
            <a:ext cx="7772400" cy="2336800"/>
          </a:xfrm>
        </p:spPr>
        <p:txBody>
          <a:bodyPr/>
          <a:lstStyle/>
          <a:p>
            <a:r>
              <a:rPr lang="en-US" altLang="en-US" smtClean="0"/>
              <a:t>Smoothing</a:t>
            </a:r>
          </a:p>
          <a:p>
            <a:r>
              <a:rPr lang="en-US" altLang="en-US" smtClean="0"/>
              <a:t>Eliminates noise edges.</a:t>
            </a:r>
          </a:p>
          <a:p>
            <a:r>
              <a:rPr lang="en-US" altLang="en-US" smtClean="0"/>
              <a:t>Makes edges smoother.</a:t>
            </a:r>
          </a:p>
          <a:p>
            <a:r>
              <a:rPr lang="en-US" altLang="en-US" smtClean="0"/>
              <a:t>Removes fine detail.</a:t>
            </a:r>
            <a:endParaRPr lang="en-US" altLang="en-US" i="1" smtClean="0"/>
          </a:p>
        </p:txBody>
      </p:sp>
    </p:spTree>
    <p:extLst>
      <p:ext uri="{BB962C8B-B14F-4D97-AF65-F5344CB8AC3E}">
        <p14:creationId xmlns:p14="http://schemas.microsoft.com/office/powerpoint/2010/main" val="17991088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gbutterfly.EPSF                                                0002C550Powerbook HD                   985CFB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09170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507585"/>
            <a:ext cx="8229600" cy="677108"/>
          </a:xfrm>
          <a:prstGeom prst="rect">
            <a:avLst/>
          </a:prstGeom>
        </p:spPr>
        <p:txBody>
          <a:bodyPr vert="horz" wrap="square" lIns="0" tIns="0" rIns="0" bIns="0" rtlCol="0">
            <a:spAutoFit/>
          </a:bodyPr>
          <a:lstStyle/>
          <a:p>
            <a:pPr marL="607604"/>
            <a:r>
              <a:rPr dirty="0" smtClean="0"/>
              <a:t>F</a:t>
            </a:r>
            <a:r>
              <a:rPr spc="-9" dirty="0"/>
              <a:t>ilt</a:t>
            </a:r>
            <a:r>
              <a:rPr lang="en-US" spc="-9" dirty="0"/>
              <a:t>e</a:t>
            </a:r>
            <a:r>
              <a:rPr spc="-9" dirty="0"/>
              <a:t>r</a:t>
            </a:r>
            <a:r>
              <a:rPr spc="-13" dirty="0"/>
              <a:t>ing</a:t>
            </a:r>
            <a:r>
              <a:rPr spc="-4" dirty="0"/>
              <a:t> </a:t>
            </a:r>
            <a:r>
              <a:rPr spc="-18" dirty="0"/>
              <a:t>and</a:t>
            </a:r>
            <a:r>
              <a:rPr spc="-4" dirty="0"/>
              <a:t> </a:t>
            </a:r>
            <a:r>
              <a:rPr spc="-22" dirty="0"/>
              <a:t>Im</a:t>
            </a:r>
            <a:r>
              <a:rPr spc="-18" dirty="0"/>
              <a:t>a</a:t>
            </a:r>
            <a:r>
              <a:rPr spc="-22" dirty="0"/>
              <a:t>g</a:t>
            </a:r>
            <a:r>
              <a:rPr dirty="0"/>
              <a:t>e</a:t>
            </a:r>
            <a:r>
              <a:rPr spc="-4" dirty="0"/>
              <a:t> </a:t>
            </a:r>
            <a:r>
              <a:rPr dirty="0"/>
              <a:t>Fe</a:t>
            </a:r>
            <a:r>
              <a:rPr spc="-18" dirty="0"/>
              <a:t>a</a:t>
            </a:r>
            <a:r>
              <a:rPr dirty="0"/>
              <a:t>t</a:t>
            </a:r>
            <a:r>
              <a:rPr spc="-18" dirty="0"/>
              <a:t>u</a:t>
            </a:r>
            <a:r>
              <a:rPr dirty="0"/>
              <a:t>res</a:t>
            </a:r>
          </a:p>
        </p:txBody>
      </p:sp>
      <p:sp>
        <p:nvSpPr>
          <p:cNvPr id="4" name="object 4"/>
          <p:cNvSpPr txBox="1"/>
          <p:nvPr/>
        </p:nvSpPr>
        <p:spPr>
          <a:xfrm>
            <a:off x="1511879" y="1506062"/>
            <a:ext cx="3379932" cy="2215991"/>
          </a:xfrm>
          <a:prstGeom prst="rect">
            <a:avLst/>
          </a:prstGeom>
        </p:spPr>
        <p:txBody>
          <a:bodyPr vert="horz" wrap="square" lIns="0" tIns="0" rIns="0" bIns="0" rtlCol="0">
            <a:spAutoFit/>
          </a:bodyPr>
          <a:lstStyle/>
          <a:p>
            <a:pPr marL="11380"/>
            <a:r>
              <a:rPr dirty="0">
                <a:latin typeface="Tahoma"/>
                <a:cs typeface="Tahoma"/>
              </a:rPr>
              <a:t>G</a:t>
            </a:r>
            <a:r>
              <a:rPr spc="-4" dirty="0">
                <a:latin typeface="Tahoma"/>
                <a:cs typeface="Tahoma"/>
              </a:rPr>
              <a:t>i</a:t>
            </a:r>
            <a:r>
              <a:rPr spc="-18" dirty="0">
                <a:latin typeface="Tahoma"/>
                <a:cs typeface="Tahoma"/>
              </a:rPr>
              <a:t>v</a:t>
            </a:r>
            <a:r>
              <a:rPr dirty="0">
                <a:latin typeface="Tahoma"/>
                <a:cs typeface="Tahoma"/>
              </a:rPr>
              <a:t>e</a:t>
            </a:r>
            <a:r>
              <a:rPr spc="-13" dirty="0">
                <a:latin typeface="Tahoma"/>
                <a:cs typeface="Tahoma"/>
              </a:rPr>
              <a:t>n</a:t>
            </a:r>
            <a:r>
              <a:rPr spc="-4" dirty="0">
                <a:latin typeface="Tahoma"/>
                <a:cs typeface="Tahoma"/>
              </a:rPr>
              <a:t> </a:t>
            </a:r>
            <a:r>
              <a:rPr spc="-13" dirty="0">
                <a:latin typeface="Tahoma"/>
                <a:cs typeface="Tahoma"/>
              </a:rPr>
              <a:t>a</a:t>
            </a:r>
            <a:r>
              <a:rPr spc="-4" dirty="0">
                <a:latin typeface="Tahoma"/>
                <a:cs typeface="Tahoma"/>
              </a:rPr>
              <a:t> </a:t>
            </a:r>
            <a:r>
              <a:rPr spc="-9" dirty="0">
                <a:latin typeface="Tahoma"/>
                <a:cs typeface="Tahoma"/>
              </a:rPr>
              <a:t>noi</a:t>
            </a:r>
            <a:r>
              <a:rPr dirty="0">
                <a:latin typeface="Tahoma"/>
                <a:cs typeface="Tahoma"/>
              </a:rPr>
              <a:t>sy</a:t>
            </a:r>
            <a:r>
              <a:rPr spc="-4" dirty="0">
                <a:latin typeface="Tahoma"/>
                <a:cs typeface="Tahoma"/>
              </a:rPr>
              <a:t> </a:t>
            </a:r>
            <a:r>
              <a:rPr spc="-13" dirty="0">
                <a:latin typeface="Tahoma"/>
                <a:cs typeface="Tahoma"/>
              </a:rPr>
              <a:t>imag</a:t>
            </a:r>
            <a:r>
              <a:rPr dirty="0">
                <a:latin typeface="Tahoma"/>
                <a:cs typeface="Tahoma"/>
              </a:rPr>
              <a:t>e</a:t>
            </a:r>
          </a:p>
          <a:p>
            <a:pPr>
              <a:spcBef>
                <a:spcPts val="38"/>
              </a:spcBef>
            </a:pPr>
            <a:endParaRPr dirty="0">
              <a:latin typeface="Times New Roman"/>
              <a:cs typeface="Times New Roman"/>
            </a:endParaRPr>
          </a:p>
          <a:p>
            <a:pPr marL="11380"/>
            <a:r>
              <a:rPr dirty="0">
                <a:latin typeface="Tahoma"/>
                <a:cs typeface="Tahoma"/>
              </a:rPr>
              <a:t>How</a:t>
            </a:r>
            <a:r>
              <a:rPr spc="-4" dirty="0">
                <a:latin typeface="Tahoma"/>
                <a:cs typeface="Tahoma"/>
              </a:rPr>
              <a:t> </a:t>
            </a:r>
            <a:r>
              <a:rPr spc="-13" dirty="0">
                <a:latin typeface="Tahoma"/>
                <a:cs typeface="Tahoma"/>
              </a:rPr>
              <a:t>do</a:t>
            </a:r>
            <a:r>
              <a:rPr spc="-4" dirty="0">
                <a:latin typeface="Tahoma"/>
                <a:cs typeface="Tahoma"/>
              </a:rPr>
              <a:t> </a:t>
            </a:r>
            <a:r>
              <a:rPr dirty="0">
                <a:latin typeface="Tahoma"/>
                <a:cs typeface="Tahoma"/>
              </a:rPr>
              <a:t>we</a:t>
            </a:r>
            <a:r>
              <a:rPr spc="-4" dirty="0">
                <a:latin typeface="Tahoma"/>
                <a:cs typeface="Tahoma"/>
              </a:rPr>
              <a:t> </a:t>
            </a:r>
            <a:r>
              <a:rPr spc="-9" dirty="0">
                <a:latin typeface="Tahoma"/>
                <a:cs typeface="Tahoma"/>
              </a:rPr>
              <a:t>r</a:t>
            </a:r>
            <a:r>
              <a:rPr dirty="0">
                <a:latin typeface="Tahoma"/>
                <a:cs typeface="Tahoma"/>
              </a:rPr>
              <a:t>e</a:t>
            </a:r>
            <a:r>
              <a:rPr spc="-13" dirty="0">
                <a:latin typeface="Tahoma"/>
                <a:cs typeface="Tahoma"/>
              </a:rPr>
              <a:t>du</a:t>
            </a:r>
            <a:r>
              <a:rPr dirty="0">
                <a:latin typeface="Tahoma"/>
                <a:cs typeface="Tahoma"/>
              </a:rPr>
              <a:t>ce</a:t>
            </a:r>
            <a:r>
              <a:rPr spc="-4" dirty="0">
                <a:latin typeface="Tahoma"/>
                <a:cs typeface="Tahoma"/>
              </a:rPr>
              <a:t> </a:t>
            </a:r>
            <a:r>
              <a:rPr spc="-9" dirty="0">
                <a:latin typeface="Tahoma"/>
                <a:cs typeface="Tahoma"/>
              </a:rPr>
              <a:t>noi</a:t>
            </a:r>
            <a:r>
              <a:rPr dirty="0">
                <a:latin typeface="Tahoma"/>
                <a:cs typeface="Tahoma"/>
              </a:rPr>
              <a:t>se</a:t>
            </a:r>
            <a:r>
              <a:rPr spc="-4" dirty="0">
                <a:latin typeface="Tahoma"/>
                <a:cs typeface="Tahoma"/>
              </a:rPr>
              <a:t> </a:t>
            </a:r>
            <a:r>
              <a:rPr spc="-9" dirty="0">
                <a:latin typeface="Tahoma"/>
                <a:cs typeface="Tahoma"/>
              </a:rPr>
              <a:t>?</a:t>
            </a:r>
            <a:endParaRPr dirty="0">
              <a:latin typeface="Tahoma"/>
              <a:cs typeface="Tahoma"/>
            </a:endParaRPr>
          </a:p>
          <a:p>
            <a:pPr marL="11380"/>
            <a:r>
              <a:rPr dirty="0">
                <a:latin typeface="Tahoma"/>
                <a:cs typeface="Tahoma"/>
              </a:rPr>
              <a:t>How</a:t>
            </a:r>
            <a:r>
              <a:rPr spc="-4" dirty="0">
                <a:latin typeface="Tahoma"/>
                <a:cs typeface="Tahoma"/>
              </a:rPr>
              <a:t> </a:t>
            </a:r>
            <a:r>
              <a:rPr spc="-13" dirty="0">
                <a:latin typeface="Tahoma"/>
                <a:cs typeface="Tahoma"/>
              </a:rPr>
              <a:t>do</a:t>
            </a:r>
            <a:r>
              <a:rPr spc="-4" dirty="0">
                <a:latin typeface="Tahoma"/>
                <a:cs typeface="Tahoma"/>
              </a:rPr>
              <a:t> </a:t>
            </a:r>
            <a:r>
              <a:rPr dirty="0">
                <a:latin typeface="Tahoma"/>
                <a:cs typeface="Tahoma"/>
              </a:rPr>
              <a:t>we</a:t>
            </a:r>
            <a:r>
              <a:rPr spc="-4" dirty="0">
                <a:latin typeface="Tahoma"/>
                <a:cs typeface="Tahoma"/>
              </a:rPr>
              <a:t> </a:t>
            </a:r>
            <a:r>
              <a:rPr dirty="0">
                <a:latin typeface="Tahoma"/>
                <a:cs typeface="Tahoma"/>
              </a:rPr>
              <a:t>f</a:t>
            </a:r>
            <a:r>
              <a:rPr spc="-9" dirty="0">
                <a:latin typeface="Tahoma"/>
                <a:cs typeface="Tahoma"/>
              </a:rPr>
              <a:t>ind</a:t>
            </a:r>
            <a:r>
              <a:rPr spc="-4" dirty="0">
                <a:latin typeface="Tahoma"/>
                <a:cs typeface="Tahoma"/>
              </a:rPr>
              <a:t> </a:t>
            </a:r>
            <a:r>
              <a:rPr spc="-13" dirty="0">
                <a:latin typeface="Tahoma"/>
                <a:cs typeface="Tahoma"/>
              </a:rPr>
              <a:t>u</a:t>
            </a:r>
            <a:r>
              <a:rPr dirty="0">
                <a:latin typeface="Tahoma"/>
                <a:cs typeface="Tahoma"/>
              </a:rPr>
              <a:t>se</a:t>
            </a:r>
            <a:r>
              <a:rPr spc="-18" dirty="0">
                <a:latin typeface="Tahoma"/>
                <a:cs typeface="Tahoma"/>
              </a:rPr>
              <a:t>f</a:t>
            </a:r>
            <a:r>
              <a:rPr spc="-9" dirty="0">
                <a:latin typeface="Tahoma"/>
                <a:cs typeface="Tahoma"/>
              </a:rPr>
              <a:t>ul</a:t>
            </a:r>
            <a:r>
              <a:rPr spc="-4" dirty="0">
                <a:latin typeface="Tahoma"/>
                <a:cs typeface="Tahoma"/>
              </a:rPr>
              <a:t> </a:t>
            </a:r>
            <a:r>
              <a:rPr spc="-18" dirty="0">
                <a:latin typeface="Tahoma"/>
                <a:cs typeface="Tahoma"/>
              </a:rPr>
              <a:t>f</a:t>
            </a:r>
            <a:r>
              <a:rPr dirty="0">
                <a:latin typeface="Tahoma"/>
                <a:cs typeface="Tahoma"/>
              </a:rPr>
              <a:t>e</a:t>
            </a:r>
            <a:r>
              <a:rPr spc="-13" dirty="0">
                <a:latin typeface="Tahoma"/>
                <a:cs typeface="Tahoma"/>
              </a:rPr>
              <a:t>a</a:t>
            </a:r>
            <a:r>
              <a:rPr dirty="0">
                <a:latin typeface="Tahoma"/>
                <a:cs typeface="Tahoma"/>
              </a:rPr>
              <a:t>t</a:t>
            </a:r>
            <a:r>
              <a:rPr spc="-13" dirty="0">
                <a:latin typeface="Tahoma"/>
                <a:cs typeface="Tahoma"/>
              </a:rPr>
              <a:t>u</a:t>
            </a:r>
            <a:r>
              <a:rPr spc="-9" dirty="0">
                <a:latin typeface="Tahoma"/>
                <a:cs typeface="Tahoma"/>
              </a:rPr>
              <a:t>r</a:t>
            </a:r>
            <a:r>
              <a:rPr dirty="0">
                <a:latin typeface="Tahoma"/>
                <a:cs typeface="Tahoma"/>
              </a:rPr>
              <a:t>es</a:t>
            </a:r>
            <a:r>
              <a:rPr spc="-4" dirty="0">
                <a:latin typeface="Tahoma"/>
                <a:cs typeface="Tahoma"/>
              </a:rPr>
              <a:t> </a:t>
            </a:r>
            <a:r>
              <a:rPr spc="-9" dirty="0">
                <a:latin typeface="Tahoma"/>
                <a:cs typeface="Tahoma"/>
              </a:rPr>
              <a:t>?</a:t>
            </a:r>
            <a:endParaRPr dirty="0">
              <a:latin typeface="Tahoma"/>
              <a:cs typeface="Tahoma"/>
            </a:endParaRPr>
          </a:p>
          <a:p>
            <a:pPr>
              <a:spcBef>
                <a:spcPts val="38"/>
              </a:spcBef>
            </a:pPr>
            <a:endParaRPr dirty="0">
              <a:latin typeface="Times New Roman"/>
              <a:cs typeface="Times New Roman"/>
            </a:endParaRPr>
          </a:p>
          <a:p>
            <a:pPr marL="162141" indent="-150761">
              <a:buFont typeface="Times New Roman"/>
              <a:buChar char="•"/>
              <a:tabLst>
                <a:tab pos="162711" algn="l"/>
              </a:tabLst>
            </a:pPr>
            <a:r>
              <a:rPr dirty="0" smtClean="0">
                <a:latin typeface="Tahoma"/>
                <a:cs typeface="Tahoma"/>
              </a:rPr>
              <a:t>F</a:t>
            </a:r>
            <a:r>
              <a:rPr spc="-4" dirty="0">
                <a:latin typeface="Tahoma"/>
                <a:cs typeface="Tahoma"/>
              </a:rPr>
              <a:t>il</a:t>
            </a:r>
            <a:r>
              <a:rPr dirty="0" smtClean="0">
                <a:latin typeface="Tahoma"/>
                <a:cs typeface="Tahoma"/>
              </a:rPr>
              <a:t>ter</a:t>
            </a:r>
            <a:r>
              <a:rPr spc="-9" dirty="0">
                <a:latin typeface="Tahoma"/>
                <a:cs typeface="Tahoma"/>
              </a:rPr>
              <a:t>ing</a:t>
            </a:r>
            <a:endParaRPr dirty="0">
              <a:latin typeface="Tahoma"/>
              <a:cs typeface="Tahoma"/>
            </a:endParaRPr>
          </a:p>
          <a:p>
            <a:pPr marL="162141" indent="-150761">
              <a:buFont typeface="Times New Roman"/>
              <a:buChar char="•"/>
              <a:tabLst>
                <a:tab pos="162711" algn="l"/>
              </a:tabLst>
            </a:pPr>
            <a:r>
              <a:rPr spc="-45" dirty="0">
                <a:latin typeface="Tahoma"/>
                <a:cs typeface="Tahoma"/>
              </a:rPr>
              <a:t>P</a:t>
            </a:r>
            <a:r>
              <a:rPr spc="-9" dirty="0">
                <a:latin typeface="Tahoma"/>
                <a:cs typeface="Tahoma"/>
              </a:rPr>
              <a:t>oin</a:t>
            </a:r>
            <a:r>
              <a:rPr spc="-36" dirty="0">
                <a:latin typeface="Tahoma"/>
                <a:cs typeface="Tahoma"/>
              </a:rPr>
              <a:t>t</a:t>
            </a:r>
            <a:r>
              <a:rPr spc="-18" dirty="0">
                <a:latin typeface="Tahoma"/>
                <a:cs typeface="Tahoma"/>
              </a:rPr>
              <a:t>-</a:t>
            </a:r>
            <a:r>
              <a:rPr dirty="0">
                <a:latin typeface="Tahoma"/>
                <a:cs typeface="Tahoma"/>
              </a:rPr>
              <a:t>w</a:t>
            </a:r>
            <a:r>
              <a:rPr spc="-4" dirty="0">
                <a:latin typeface="Tahoma"/>
                <a:cs typeface="Tahoma"/>
              </a:rPr>
              <a:t>i</a:t>
            </a:r>
            <a:r>
              <a:rPr dirty="0">
                <a:latin typeface="Tahoma"/>
                <a:cs typeface="Tahoma"/>
              </a:rPr>
              <a:t>se</a:t>
            </a:r>
            <a:r>
              <a:rPr spc="-4" dirty="0">
                <a:latin typeface="Tahoma"/>
                <a:cs typeface="Tahoma"/>
              </a:rPr>
              <a:t> </a:t>
            </a:r>
            <a:r>
              <a:rPr spc="-13" dirty="0">
                <a:latin typeface="Tahoma"/>
                <a:cs typeface="Tahoma"/>
              </a:rPr>
              <a:t>op</a:t>
            </a:r>
            <a:r>
              <a:rPr dirty="0">
                <a:latin typeface="Tahoma"/>
                <a:cs typeface="Tahoma"/>
              </a:rPr>
              <a:t>e</a:t>
            </a:r>
            <a:r>
              <a:rPr spc="-31" dirty="0">
                <a:latin typeface="Tahoma"/>
                <a:cs typeface="Tahoma"/>
              </a:rPr>
              <a:t>r</a:t>
            </a:r>
            <a:r>
              <a:rPr spc="-13" dirty="0">
                <a:latin typeface="Tahoma"/>
                <a:cs typeface="Tahoma"/>
              </a:rPr>
              <a:t>a</a:t>
            </a:r>
            <a:r>
              <a:rPr dirty="0">
                <a:latin typeface="Tahoma"/>
                <a:cs typeface="Tahoma"/>
              </a:rPr>
              <a:t>t</a:t>
            </a:r>
            <a:r>
              <a:rPr spc="-9" dirty="0">
                <a:latin typeface="Tahoma"/>
                <a:cs typeface="Tahoma"/>
              </a:rPr>
              <a:t>ion</a:t>
            </a:r>
            <a:r>
              <a:rPr dirty="0">
                <a:latin typeface="Tahoma"/>
                <a:cs typeface="Tahoma"/>
              </a:rPr>
              <a:t>s</a:t>
            </a:r>
          </a:p>
          <a:p>
            <a:pPr marL="162141" indent="-150761">
              <a:buFont typeface="Times New Roman"/>
              <a:buChar char="•"/>
              <a:tabLst>
                <a:tab pos="162711" algn="l"/>
              </a:tabLst>
            </a:pPr>
            <a:r>
              <a:rPr spc="-13" dirty="0">
                <a:latin typeface="Tahoma"/>
                <a:cs typeface="Tahoma"/>
              </a:rPr>
              <a:t>Edg</a:t>
            </a:r>
            <a:r>
              <a:rPr dirty="0">
                <a:latin typeface="Tahoma"/>
                <a:cs typeface="Tahoma"/>
              </a:rPr>
              <a:t>e</a:t>
            </a:r>
            <a:r>
              <a:rPr spc="-4" dirty="0">
                <a:latin typeface="Tahoma"/>
                <a:cs typeface="Tahoma"/>
              </a:rPr>
              <a:t> </a:t>
            </a:r>
            <a:r>
              <a:rPr spc="-13" dirty="0">
                <a:latin typeface="Tahoma"/>
                <a:cs typeface="Tahoma"/>
              </a:rPr>
              <a:t>d</a:t>
            </a:r>
            <a:r>
              <a:rPr dirty="0">
                <a:latin typeface="Tahoma"/>
                <a:cs typeface="Tahoma"/>
              </a:rPr>
              <a:t>etect</a:t>
            </a:r>
            <a:r>
              <a:rPr spc="-9" dirty="0">
                <a:latin typeface="Tahoma"/>
                <a:cs typeface="Tahoma"/>
              </a:rPr>
              <a:t>ion</a:t>
            </a:r>
            <a:endParaRPr dirty="0">
              <a:latin typeface="Tahoma"/>
              <a:cs typeface="Tahoma"/>
            </a:endParaRPr>
          </a:p>
        </p:txBody>
      </p:sp>
      <p:sp>
        <p:nvSpPr>
          <p:cNvPr id="5" name="object 5"/>
          <p:cNvSpPr/>
          <p:nvPr/>
        </p:nvSpPr>
        <p:spPr>
          <a:xfrm>
            <a:off x="4294914" y="3227328"/>
            <a:ext cx="4433453" cy="322729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966942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026" descr="gbutterfly-1.tiff                                              0002DF7APowerbook HD                   985CFB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Text Box 1027"/>
          <p:cNvSpPr txBox="1">
            <a:spLocks noChangeArrowheads="1"/>
          </p:cNvSpPr>
          <p:nvPr/>
        </p:nvSpPr>
        <p:spPr bwMode="auto">
          <a:xfrm>
            <a:off x="7756529" y="1563690"/>
            <a:ext cx="1353017" cy="120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mtClean="0">
                <a:solidFill>
                  <a:srgbClr val="000000"/>
                </a:solidFill>
                <a:latin typeface="Times" pitchFamily="18" charset="0"/>
              </a:rPr>
              <a:t>fine scale</a:t>
            </a:r>
          </a:p>
          <a:p>
            <a:pPr defTabSz="913224" eaLnBrk="0" fontAlgn="base" hangingPunct="0">
              <a:spcBef>
                <a:spcPct val="0"/>
              </a:spcBef>
              <a:spcAft>
                <a:spcPct val="0"/>
              </a:spcAft>
            </a:pPr>
            <a:r>
              <a:rPr lang="en-US" altLang="en-US" smtClean="0">
                <a:solidFill>
                  <a:srgbClr val="000000"/>
                </a:solidFill>
                <a:latin typeface="Times" pitchFamily="18" charset="0"/>
              </a:rPr>
              <a:t>high </a:t>
            </a:r>
          </a:p>
          <a:p>
            <a:pPr defTabSz="913224" eaLnBrk="0" fontAlgn="base" hangingPunct="0">
              <a:spcBef>
                <a:spcPct val="0"/>
              </a:spcBef>
              <a:spcAft>
                <a:spcPct val="0"/>
              </a:spcAft>
            </a:pPr>
            <a:r>
              <a:rPr lang="en-US" altLang="en-US" smtClean="0">
                <a:solidFill>
                  <a:srgbClr val="000000"/>
                </a:solidFill>
                <a:latin typeface="Times" pitchFamily="18" charset="0"/>
              </a:rPr>
              <a:t>threshold</a:t>
            </a:r>
          </a:p>
        </p:txBody>
      </p:sp>
    </p:spTree>
    <p:extLst>
      <p:ext uri="{BB962C8B-B14F-4D97-AF65-F5344CB8AC3E}">
        <p14:creationId xmlns:p14="http://schemas.microsoft.com/office/powerpoint/2010/main" val="41517580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026" descr="gbutterfly-2.tiff                                              0002DF7APowerbook HD                   985CFB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1027"/>
          <p:cNvSpPr txBox="1">
            <a:spLocks noChangeArrowheads="1"/>
          </p:cNvSpPr>
          <p:nvPr/>
        </p:nvSpPr>
        <p:spPr bwMode="auto">
          <a:xfrm>
            <a:off x="7680328" y="1106489"/>
            <a:ext cx="1328972" cy="1569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mtClean="0">
                <a:solidFill>
                  <a:srgbClr val="000000"/>
                </a:solidFill>
                <a:latin typeface="Times" pitchFamily="18" charset="0"/>
              </a:rPr>
              <a:t>coarse </a:t>
            </a:r>
          </a:p>
          <a:p>
            <a:pPr defTabSz="913224" eaLnBrk="0" fontAlgn="base" hangingPunct="0">
              <a:spcBef>
                <a:spcPct val="0"/>
              </a:spcBef>
              <a:spcAft>
                <a:spcPct val="0"/>
              </a:spcAft>
            </a:pPr>
            <a:r>
              <a:rPr lang="en-US" altLang="en-US" smtClean="0">
                <a:solidFill>
                  <a:srgbClr val="000000"/>
                </a:solidFill>
                <a:latin typeface="Times" pitchFamily="18" charset="0"/>
              </a:rPr>
              <a:t>scale,</a:t>
            </a:r>
          </a:p>
          <a:p>
            <a:pPr defTabSz="913224" eaLnBrk="0" fontAlgn="base" hangingPunct="0">
              <a:spcBef>
                <a:spcPct val="0"/>
              </a:spcBef>
              <a:spcAft>
                <a:spcPct val="0"/>
              </a:spcAft>
            </a:pPr>
            <a:r>
              <a:rPr lang="en-US" altLang="en-US" smtClean="0">
                <a:solidFill>
                  <a:srgbClr val="000000"/>
                </a:solidFill>
                <a:latin typeface="Times" pitchFamily="18" charset="0"/>
              </a:rPr>
              <a:t>high </a:t>
            </a:r>
          </a:p>
          <a:p>
            <a:pPr defTabSz="913224" eaLnBrk="0" fontAlgn="base" hangingPunct="0">
              <a:spcBef>
                <a:spcPct val="0"/>
              </a:spcBef>
              <a:spcAft>
                <a:spcPct val="0"/>
              </a:spcAft>
            </a:pPr>
            <a:r>
              <a:rPr lang="en-US" altLang="en-US" smtClean="0">
                <a:solidFill>
                  <a:srgbClr val="000000"/>
                </a:solidFill>
                <a:latin typeface="Times" pitchFamily="18" charset="0"/>
              </a:rPr>
              <a:t>threshold</a:t>
            </a:r>
          </a:p>
        </p:txBody>
      </p:sp>
    </p:spTree>
    <p:extLst>
      <p:ext uri="{BB962C8B-B14F-4D97-AF65-F5344CB8AC3E}">
        <p14:creationId xmlns:p14="http://schemas.microsoft.com/office/powerpoint/2010/main" val="12029875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gbutterfly-4.tiff                                              0002DF7APowerbook HD                   985CFB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7621588" cy="609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 Box 3"/>
          <p:cNvSpPr txBox="1">
            <a:spLocks noChangeArrowheads="1"/>
          </p:cNvSpPr>
          <p:nvPr/>
        </p:nvSpPr>
        <p:spPr bwMode="auto">
          <a:xfrm>
            <a:off x="7620006" y="1905002"/>
            <a:ext cx="1328972" cy="1569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mtClean="0">
                <a:solidFill>
                  <a:srgbClr val="000000"/>
                </a:solidFill>
                <a:latin typeface="Times" pitchFamily="18" charset="0"/>
              </a:rPr>
              <a:t>coarse</a:t>
            </a:r>
          </a:p>
          <a:p>
            <a:pPr defTabSz="913224" eaLnBrk="0" fontAlgn="base" hangingPunct="0">
              <a:spcBef>
                <a:spcPct val="0"/>
              </a:spcBef>
              <a:spcAft>
                <a:spcPct val="0"/>
              </a:spcAft>
            </a:pPr>
            <a:r>
              <a:rPr lang="en-US" altLang="en-US" smtClean="0">
                <a:solidFill>
                  <a:srgbClr val="000000"/>
                </a:solidFill>
                <a:latin typeface="Times" pitchFamily="18" charset="0"/>
              </a:rPr>
              <a:t>scale</a:t>
            </a:r>
          </a:p>
          <a:p>
            <a:pPr defTabSz="913224" eaLnBrk="0" fontAlgn="base" hangingPunct="0">
              <a:spcBef>
                <a:spcPct val="0"/>
              </a:spcBef>
              <a:spcAft>
                <a:spcPct val="0"/>
              </a:spcAft>
            </a:pPr>
            <a:r>
              <a:rPr lang="en-US" altLang="en-US" smtClean="0">
                <a:solidFill>
                  <a:srgbClr val="000000"/>
                </a:solidFill>
                <a:latin typeface="Times" pitchFamily="18" charset="0"/>
              </a:rPr>
              <a:t>low</a:t>
            </a:r>
          </a:p>
          <a:p>
            <a:pPr defTabSz="913224" eaLnBrk="0" fontAlgn="base" hangingPunct="0">
              <a:spcBef>
                <a:spcPct val="0"/>
              </a:spcBef>
              <a:spcAft>
                <a:spcPct val="0"/>
              </a:spcAft>
            </a:pPr>
            <a:r>
              <a:rPr lang="en-US" altLang="en-US" smtClean="0">
                <a:solidFill>
                  <a:srgbClr val="000000"/>
                </a:solidFill>
                <a:latin typeface="Times" pitchFamily="18" charset="0"/>
              </a:rPr>
              <a:t>threshold</a:t>
            </a:r>
          </a:p>
        </p:txBody>
      </p:sp>
    </p:spTree>
    <p:extLst>
      <p:ext uri="{BB962C8B-B14F-4D97-AF65-F5344CB8AC3E}">
        <p14:creationId xmlns:p14="http://schemas.microsoft.com/office/powerpoint/2010/main" val="30670990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t>Scale space </a:t>
            </a:r>
            <a:r>
              <a:rPr lang="en-US" altLang="en-US" sz="1800"/>
              <a:t>(Witkin 83)</a:t>
            </a:r>
          </a:p>
        </p:txBody>
      </p:sp>
      <p:sp>
        <p:nvSpPr>
          <p:cNvPr id="446467" name="Rectangle 3"/>
          <p:cNvSpPr>
            <a:spLocks noGrp="1" noChangeArrowheads="1"/>
          </p:cNvSpPr>
          <p:nvPr>
            <p:ph type="body" idx="1"/>
          </p:nvPr>
        </p:nvSpPr>
        <p:spPr>
          <a:xfrm>
            <a:off x="685800" y="5219700"/>
            <a:ext cx="7772400" cy="1409700"/>
          </a:xfrm>
        </p:spPr>
        <p:txBody>
          <a:bodyPr/>
          <a:lstStyle/>
          <a:p>
            <a:r>
              <a:rPr lang="en-US" altLang="en-US" sz="2000"/>
              <a:t>Properties of scale space (w/ Gaussian smoothing)</a:t>
            </a:r>
          </a:p>
          <a:p>
            <a:pPr lvl="1"/>
            <a:r>
              <a:rPr lang="en-US" altLang="en-US" sz="1800">
                <a:sym typeface="Symbol" pitchFamily="18" charset="2"/>
              </a:rPr>
              <a:t>edge position may shift with increasing scale ()</a:t>
            </a:r>
          </a:p>
          <a:p>
            <a:pPr lvl="1"/>
            <a:r>
              <a:rPr lang="en-US" altLang="en-US" sz="1800">
                <a:sym typeface="Symbol" pitchFamily="18" charset="2"/>
              </a:rPr>
              <a:t>two edges may merge with increasing scale </a:t>
            </a:r>
          </a:p>
          <a:p>
            <a:pPr lvl="1"/>
            <a:r>
              <a:rPr lang="en-US" altLang="en-US" sz="1800">
                <a:sym typeface="Symbol" pitchFamily="18" charset="2"/>
              </a:rPr>
              <a:t>an edge may </a:t>
            </a:r>
            <a:r>
              <a:rPr lang="en-US" altLang="en-US" sz="1800" b="1" i="1">
                <a:sym typeface="Symbol" pitchFamily="18" charset="2"/>
              </a:rPr>
              <a:t>not</a:t>
            </a:r>
            <a:r>
              <a:rPr lang="en-US" altLang="en-US" sz="1800">
                <a:sym typeface="Symbol" pitchFamily="18" charset="2"/>
              </a:rPr>
              <a:t> split into two with increasing scale</a:t>
            </a:r>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1333500"/>
            <a:ext cx="34480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64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295400"/>
            <a:ext cx="39624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6470" name="Oval 6"/>
          <p:cNvSpPr>
            <a:spLocks noChangeArrowheads="1"/>
          </p:cNvSpPr>
          <p:nvPr/>
        </p:nvSpPr>
        <p:spPr bwMode="auto">
          <a:xfrm>
            <a:off x="2867025" y="155733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1" name="Oval 7"/>
          <p:cNvSpPr>
            <a:spLocks noChangeArrowheads="1"/>
          </p:cNvSpPr>
          <p:nvPr/>
        </p:nvSpPr>
        <p:spPr bwMode="auto">
          <a:xfrm>
            <a:off x="2811463" y="181927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2" name="Oval 8"/>
          <p:cNvSpPr>
            <a:spLocks noChangeArrowheads="1"/>
          </p:cNvSpPr>
          <p:nvPr/>
        </p:nvSpPr>
        <p:spPr bwMode="auto">
          <a:xfrm>
            <a:off x="2790825" y="20701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3" name="Oval 9"/>
          <p:cNvSpPr>
            <a:spLocks noChangeArrowheads="1"/>
          </p:cNvSpPr>
          <p:nvPr/>
        </p:nvSpPr>
        <p:spPr bwMode="auto">
          <a:xfrm>
            <a:off x="2755900" y="23622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4" name="Oval 10"/>
          <p:cNvSpPr>
            <a:spLocks noChangeArrowheads="1"/>
          </p:cNvSpPr>
          <p:nvPr/>
        </p:nvSpPr>
        <p:spPr bwMode="auto">
          <a:xfrm>
            <a:off x="2713038" y="263366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5" name="Oval 11"/>
          <p:cNvSpPr>
            <a:spLocks noChangeArrowheads="1"/>
          </p:cNvSpPr>
          <p:nvPr/>
        </p:nvSpPr>
        <p:spPr bwMode="auto">
          <a:xfrm>
            <a:off x="2679700" y="290671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6" name="Oval 12"/>
          <p:cNvSpPr>
            <a:spLocks noChangeArrowheads="1"/>
          </p:cNvSpPr>
          <p:nvPr/>
        </p:nvSpPr>
        <p:spPr bwMode="auto">
          <a:xfrm>
            <a:off x="2647950" y="32004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7" name="Oval 13"/>
          <p:cNvSpPr>
            <a:spLocks noChangeArrowheads="1"/>
          </p:cNvSpPr>
          <p:nvPr/>
        </p:nvSpPr>
        <p:spPr bwMode="auto">
          <a:xfrm>
            <a:off x="2647950" y="344011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8" name="Oval 14"/>
          <p:cNvSpPr>
            <a:spLocks noChangeArrowheads="1"/>
          </p:cNvSpPr>
          <p:nvPr/>
        </p:nvSpPr>
        <p:spPr bwMode="auto">
          <a:xfrm>
            <a:off x="2647950" y="370046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79" name="Oval 15"/>
          <p:cNvSpPr>
            <a:spLocks noChangeArrowheads="1"/>
          </p:cNvSpPr>
          <p:nvPr/>
        </p:nvSpPr>
        <p:spPr bwMode="auto">
          <a:xfrm>
            <a:off x="2647950" y="39624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0" name="Oval 16"/>
          <p:cNvSpPr>
            <a:spLocks noChangeArrowheads="1"/>
          </p:cNvSpPr>
          <p:nvPr/>
        </p:nvSpPr>
        <p:spPr bwMode="auto">
          <a:xfrm>
            <a:off x="2638425" y="423545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1" name="Oval 17"/>
          <p:cNvSpPr>
            <a:spLocks noChangeArrowheads="1"/>
          </p:cNvSpPr>
          <p:nvPr/>
        </p:nvSpPr>
        <p:spPr bwMode="auto">
          <a:xfrm>
            <a:off x="2616200" y="451802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2" name="Oval 18"/>
          <p:cNvSpPr>
            <a:spLocks noChangeArrowheads="1"/>
          </p:cNvSpPr>
          <p:nvPr/>
        </p:nvSpPr>
        <p:spPr bwMode="auto">
          <a:xfrm>
            <a:off x="1657350" y="44958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3" name="Oval 19"/>
          <p:cNvSpPr>
            <a:spLocks noChangeArrowheads="1"/>
          </p:cNvSpPr>
          <p:nvPr/>
        </p:nvSpPr>
        <p:spPr bwMode="auto">
          <a:xfrm>
            <a:off x="1671638" y="261937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4" name="Oval 20"/>
          <p:cNvSpPr>
            <a:spLocks noChangeArrowheads="1"/>
          </p:cNvSpPr>
          <p:nvPr/>
        </p:nvSpPr>
        <p:spPr bwMode="auto">
          <a:xfrm>
            <a:off x="1638300" y="289242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5" name="Oval 21"/>
          <p:cNvSpPr>
            <a:spLocks noChangeArrowheads="1"/>
          </p:cNvSpPr>
          <p:nvPr/>
        </p:nvSpPr>
        <p:spPr bwMode="auto">
          <a:xfrm>
            <a:off x="1635125" y="315753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6" name="Oval 22"/>
          <p:cNvSpPr>
            <a:spLocks noChangeArrowheads="1"/>
          </p:cNvSpPr>
          <p:nvPr/>
        </p:nvSpPr>
        <p:spPr bwMode="auto">
          <a:xfrm>
            <a:off x="1620838" y="341153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7" name="Oval 23"/>
          <p:cNvSpPr>
            <a:spLocks noChangeArrowheads="1"/>
          </p:cNvSpPr>
          <p:nvPr/>
        </p:nvSpPr>
        <p:spPr bwMode="auto">
          <a:xfrm>
            <a:off x="1620838" y="367188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8" name="Oval 24"/>
          <p:cNvSpPr>
            <a:spLocks noChangeArrowheads="1"/>
          </p:cNvSpPr>
          <p:nvPr/>
        </p:nvSpPr>
        <p:spPr bwMode="auto">
          <a:xfrm>
            <a:off x="1606550" y="393382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89" name="Oval 25"/>
          <p:cNvSpPr>
            <a:spLocks noChangeArrowheads="1"/>
          </p:cNvSpPr>
          <p:nvPr/>
        </p:nvSpPr>
        <p:spPr bwMode="auto">
          <a:xfrm>
            <a:off x="1624013" y="420528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1" name="Oval 27"/>
          <p:cNvSpPr>
            <a:spLocks noChangeArrowheads="1"/>
          </p:cNvSpPr>
          <p:nvPr/>
        </p:nvSpPr>
        <p:spPr bwMode="auto">
          <a:xfrm>
            <a:off x="1866900" y="4467225"/>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3" name="Oval 29"/>
          <p:cNvSpPr>
            <a:spLocks noChangeArrowheads="1"/>
          </p:cNvSpPr>
          <p:nvPr/>
        </p:nvSpPr>
        <p:spPr bwMode="auto">
          <a:xfrm>
            <a:off x="1838325" y="289718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4" name="Oval 30"/>
          <p:cNvSpPr>
            <a:spLocks noChangeArrowheads="1"/>
          </p:cNvSpPr>
          <p:nvPr/>
        </p:nvSpPr>
        <p:spPr bwMode="auto">
          <a:xfrm>
            <a:off x="1849438" y="31623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5" name="Oval 31"/>
          <p:cNvSpPr>
            <a:spLocks noChangeArrowheads="1"/>
          </p:cNvSpPr>
          <p:nvPr/>
        </p:nvSpPr>
        <p:spPr bwMode="auto">
          <a:xfrm>
            <a:off x="1863725" y="343058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6" name="Oval 32"/>
          <p:cNvSpPr>
            <a:spLocks noChangeArrowheads="1"/>
          </p:cNvSpPr>
          <p:nvPr/>
        </p:nvSpPr>
        <p:spPr bwMode="auto">
          <a:xfrm>
            <a:off x="1849438" y="3690938"/>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7" name="Oval 33"/>
          <p:cNvSpPr>
            <a:spLocks noChangeArrowheads="1"/>
          </p:cNvSpPr>
          <p:nvPr/>
        </p:nvSpPr>
        <p:spPr bwMode="auto">
          <a:xfrm>
            <a:off x="1849438" y="3948113"/>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sp>
        <p:nvSpPr>
          <p:cNvPr id="446498" name="Oval 34"/>
          <p:cNvSpPr>
            <a:spLocks noChangeArrowheads="1"/>
          </p:cNvSpPr>
          <p:nvPr/>
        </p:nvSpPr>
        <p:spPr bwMode="auto">
          <a:xfrm>
            <a:off x="1852613" y="421005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endParaRPr lang="en-US" altLang="en-US" smtClean="0">
              <a:solidFill>
                <a:srgbClr val="000000"/>
              </a:solidFill>
            </a:endParaRPr>
          </a:p>
        </p:txBody>
      </p:sp>
      <p:grpSp>
        <p:nvGrpSpPr>
          <p:cNvPr id="446501" name="Group 37"/>
          <p:cNvGrpSpPr>
            <a:grpSpLocks/>
          </p:cNvGrpSpPr>
          <p:nvPr/>
        </p:nvGrpSpPr>
        <p:grpSpPr bwMode="auto">
          <a:xfrm>
            <a:off x="1619250" y="1600200"/>
            <a:ext cx="1257300" cy="2971800"/>
            <a:chOff x="696" y="1248"/>
            <a:chExt cx="792" cy="1872"/>
          </a:xfrm>
        </p:grpSpPr>
        <p:sp>
          <p:nvSpPr>
            <p:cNvPr id="34857" name="Freeform 35"/>
            <p:cNvSpPr>
              <a:spLocks/>
            </p:cNvSpPr>
            <p:nvPr/>
          </p:nvSpPr>
          <p:spPr bwMode="auto">
            <a:xfrm>
              <a:off x="696" y="1824"/>
              <a:ext cx="192" cy="1296"/>
            </a:xfrm>
            <a:custGeom>
              <a:avLst/>
              <a:gdLst>
                <a:gd name="T0" fmla="*/ 24 w 192"/>
                <a:gd name="T1" fmla="*/ 1296 h 1368"/>
                <a:gd name="T2" fmla="*/ 24 w 192"/>
                <a:gd name="T3" fmla="*/ 159 h 1368"/>
                <a:gd name="T4" fmla="*/ 168 w 192"/>
                <a:gd name="T5" fmla="*/ 341 h 1368"/>
                <a:gd name="T6" fmla="*/ 168 w 192"/>
                <a:gd name="T7" fmla="*/ 1251 h 1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2" h="1368">
                  <a:moveTo>
                    <a:pt x="24" y="1368"/>
                  </a:moveTo>
                  <a:cubicBezTo>
                    <a:pt x="12" y="852"/>
                    <a:pt x="0" y="336"/>
                    <a:pt x="24" y="168"/>
                  </a:cubicBezTo>
                  <a:cubicBezTo>
                    <a:pt x="48" y="0"/>
                    <a:pt x="144" y="168"/>
                    <a:pt x="168" y="360"/>
                  </a:cubicBezTo>
                  <a:cubicBezTo>
                    <a:pt x="192" y="552"/>
                    <a:pt x="180" y="936"/>
                    <a:pt x="168" y="132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34858" name="Freeform 36"/>
            <p:cNvSpPr>
              <a:spLocks/>
            </p:cNvSpPr>
            <p:nvPr/>
          </p:nvSpPr>
          <p:spPr bwMode="auto">
            <a:xfrm>
              <a:off x="1320" y="1248"/>
              <a:ext cx="168" cy="1872"/>
            </a:xfrm>
            <a:custGeom>
              <a:avLst/>
              <a:gdLst>
                <a:gd name="T0" fmla="*/ 24 w 168"/>
                <a:gd name="T1" fmla="*/ 1872 h 1872"/>
                <a:gd name="T2" fmla="*/ 24 w 168"/>
                <a:gd name="T3" fmla="*/ 1536 h 1872"/>
                <a:gd name="T4" fmla="*/ 24 w 168"/>
                <a:gd name="T5" fmla="*/ 1200 h 1872"/>
                <a:gd name="T6" fmla="*/ 168 w 168"/>
                <a:gd name="T7" fmla="*/ 0 h 18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 h="1872">
                  <a:moveTo>
                    <a:pt x="24" y="1872"/>
                  </a:moveTo>
                  <a:cubicBezTo>
                    <a:pt x="24" y="1760"/>
                    <a:pt x="24" y="1648"/>
                    <a:pt x="24" y="1536"/>
                  </a:cubicBezTo>
                  <a:cubicBezTo>
                    <a:pt x="24" y="1424"/>
                    <a:pt x="0" y="1456"/>
                    <a:pt x="24" y="1200"/>
                  </a:cubicBezTo>
                  <a:cubicBezTo>
                    <a:pt x="48" y="944"/>
                    <a:pt x="136" y="200"/>
                    <a:pt x="168"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grpSp>
      <p:pic>
        <p:nvPicPr>
          <p:cNvPr id="34850" name="Picture 39" descr="Edittex"/>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847736" y="3173424"/>
            <a:ext cx="219075"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51" name="Line 40"/>
          <p:cNvSpPr>
            <a:spLocks noChangeShapeType="1"/>
          </p:cNvSpPr>
          <p:nvPr/>
        </p:nvSpPr>
        <p:spPr bwMode="auto">
          <a:xfrm flipV="1">
            <a:off x="1219200" y="2843217"/>
            <a:ext cx="0" cy="8143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22" tIns="45662" rIns="91322" bIns="45662"/>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sp>
        <p:nvSpPr>
          <p:cNvPr id="34852" name="Text Box 41"/>
          <p:cNvSpPr txBox="1">
            <a:spLocks noChangeArrowheads="1"/>
          </p:cNvSpPr>
          <p:nvPr/>
        </p:nvSpPr>
        <p:spPr bwMode="auto">
          <a:xfrm>
            <a:off x="76201" y="3048010"/>
            <a:ext cx="910805" cy="40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2000">
                <a:solidFill>
                  <a:srgbClr val="000000"/>
                </a:solidFill>
                <a:latin typeface="Arial" charset="0"/>
              </a:rPr>
              <a:t>larger </a:t>
            </a:r>
          </a:p>
        </p:txBody>
      </p:sp>
      <p:sp>
        <p:nvSpPr>
          <p:cNvPr id="34853" name="Text Box 42"/>
          <p:cNvSpPr txBox="1">
            <a:spLocks noChangeArrowheads="1"/>
          </p:cNvSpPr>
          <p:nvPr/>
        </p:nvSpPr>
        <p:spPr bwMode="auto">
          <a:xfrm>
            <a:off x="1797055" y="4657733"/>
            <a:ext cx="2646640" cy="3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22" tIns="45662" rIns="91322" bIns="45662">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1800">
                <a:solidFill>
                  <a:srgbClr val="000000"/>
                </a:solidFill>
                <a:latin typeface="Arial" charset="0"/>
              </a:rPr>
              <a:t>Gaussian filtered signal </a:t>
            </a:r>
          </a:p>
        </p:txBody>
      </p:sp>
      <p:grpSp>
        <p:nvGrpSpPr>
          <p:cNvPr id="446509" name="Group 45"/>
          <p:cNvGrpSpPr>
            <a:grpSpLocks/>
          </p:cNvGrpSpPr>
          <p:nvPr/>
        </p:nvGrpSpPr>
        <p:grpSpPr bwMode="auto">
          <a:xfrm>
            <a:off x="1981201" y="990600"/>
            <a:ext cx="2287590" cy="566738"/>
            <a:chOff x="1248" y="624"/>
            <a:chExt cx="1441" cy="357"/>
          </a:xfrm>
        </p:grpSpPr>
        <p:sp>
          <p:nvSpPr>
            <p:cNvPr id="34855" name="Text Box 43"/>
            <p:cNvSpPr txBox="1">
              <a:spLocks noChangeArrowheads="1"/>
            </p:cNvSpPr>
            <p:nvPr/>
          </p:nvSpPr>
          <p:spPr bwMode="auto">
            <a:xfrm>
              <a:off x="1248" y="624"/>
              <a:ext cx="144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3224" eaLnBrk="0" fontAlgn="base" hangingPunct="0">
                <a:spcBef>
                  <a:spcPct val="0"/>
                </a:spcBef>
                <a:spcAft>
                  <a:spcPct val="0"/>
                </a:spcAft>
              </a:pPr>
              <a:r>
                <a:rPr lang="en-US" altLang="en-US" sz="1800">
                  <a:solidFill>
                    <a:srgbClr val="000000"/>
                  </a:solidFill>
                  <a:latin typeface="Arial" charset="0"/>
                </a:rPr>
                <a:t>first derivative peaks</a:t>
              </a:r>
            </a:p>
          </p:txBody>
        </p:sp>
        <p:sp>
          <p:nvSpPr>
            <p:cNvPr id="34856" name="Line 44"/>
            <p:cNvSpPr>
              <a:spLocks noChangeShapeType="1"/>
            </p:cNvSpPr>
            <p:nvPr/>
          </p:nvSpPr>
          <p:spPr bwMode="auto">
            <a:xfrm flipH="1">
              <a:off x="1854" y="816"/>
              <a:ext cx="162" cy="16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913224" eaLnBrk="0" fontAlgn="base" hangingPunct="0">
                <a:spcBef>
                  <a:spcPct val="0"/>
                </a:spcBef>
                <a:spcAft>
                  <a:spcPct val="0"/>
                </a:spcAft>
              </a:pPr>
              <a:endParaRPr lang="en-US" sz="2400">
                <a:solidFill>
                  <a:srgbClr val="000000"/>
                </a:solidFill>
                <a:latin typeface="Times New Roman" pitchFamily="18" charset="0"/>
              </a:endParaRPr>
            </a:p>
          </p:txBody>
        </p:sp>
      </p:grpSp>
    </p:spTree>
    <p:extLst>
      <p:ext uri="{BB962C8B-B14F-4D97-AF65-F5344CB8AC3E}">
        <p14:creationId xmlns:p14="http://schemas.microsoft.com/office/powerpoint/2010/main" val="3937251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6481"/>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46480"/>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46479"/>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446478"/>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446477"/>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446476"/>
                                        </p:tgtEl>
                                        <p:attrNameLst>
                                          <p:attrName>style.visibility</p:attrName>
                                        </p:attrNameLst>
                                      </p:cBhvr>
                                      <p:to>
                                        <p:strVal val="visible"/>
                                      </p:to>
                                    </p:set>
                                  </p:childTnLst>
                                </p:cTn>
                              </p:par>
                            </p:childTnLst>
                          </p:cTn>
                        </p:par>
                        <p:par>
                          <p:cTn id="22" fill="hold" nodeType="afterGroup">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446475"/>
                                        </p:tgtEl>
                                        <p:attrNameLst>
                                          <p:attrName>style.visibility</p:attrName>
                                        </p:attrNameLst>
                                      </p:cBhvr>
                                      <p:to>
                                        <p:strVal val="visible"/>
                                      </p:to>
                                    </p:set>
                                  </p:childTnLst>
                                </p:cTn>
                              </p:par>
                            </p:childTnLst>
                          </p:cTn>
                        </p:par>
                        <p:par>
                          <p:cTn id="25" fill="hold" nodeType="afterGroup">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446474"/>
                                        </p:tgtEl>
                                        <p:attrNameLst>
                                          <p:attrName>style.visibility</p:attrName>
                                        </p:attrNameLst>
                                      </p:cBhvr>
                                      <p:to>
                                        <p:strVal val="visible"/>
                                      </p:to>
                                    </p:set>
                                  </p:childTnLst>
                                </p:cTn>
                              </p:par>
                            </p:childTnLst>
                          </p:cTn>
                        </p:par>
                        <p:par>
                          <p:cTn id="28" fill="hold" nodeType="afterGroup">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446473"/>
                                        </p:tgtEl>
                                        <p:attrNameLst>
                                          <p:attrName>style.visibility</p:attrName>
                                        </p:attrNameLst>
                                      </p:cBhvr>
                                      <p:to>
                                        <p:strVal val="visible"/>
                                      </p:to>
                                    </p:set>
                                  </p:childTnLst>
                                </p:cTn>
                              </p:par>
                            </p:childTnLst>
                          </p:cTn>
                        </p:par>
                        <p:par>
                          <p:cTn id="31" fill="hold" nodeType="afterGroup">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446472"/>
                                        </p:tgtEl>
                                        <p:attrNameLst>
                                          <p:attrName>style.visibility</p:attrName>
                                        </p:attrNameLst>
                                      </p:cBhvr>
                                      <p:to>
                                        <p:strVal val="visible"/>
                                      </p:to>
                                    </p:set>
                                  </p:childTnLst>
                                </p:cTn>
                              </p:par>
                            </p:childTnLst>
                          </p:cTn>
                        </p:par>
                        <p:par>
                          <p:cTn id="34" fill="hold" nodeType="afterGroup">
                            <p:stCondLst>
                              <p:cond delay="4500"/>
                            </p:stCondLst>
                            <p:childTnLst>
                              <p:par>
                                <p:cTn id="35" presetID="1" presetClass="entr" presetSubtype="0" fill="hold" grpId="0" nodeType="afterEffect">
                                  <p:stCondLst>
                                    <p:cond delay="500"/>
                                  </p:stCondLst>
                                  <p:childTnLst>
                                    <p:set>
                                      <p:cBhvr>
                                        <p:cTn id="36" dur="1" fill="hold">
                                          <p:stCondLst>
                                            <p:cond delay="0"/>
                                          </p:stCondLst>
                                        </p:cTn>
                                        <p:tgtEl>
                                          <p:spTgt spid="446471"/>
                                        </p:tgtEl>
                                        <p:attrNameLst>
                                          <p:attrName>style.visibility</p:attrName>
                                        </p:attrNameLst>
                                      </p:cBhvr>
                                      <p:to>
                                        <p:strVal val="visible"/>
                                      </p:to>
                                    </p:set>
                                  </p:childTnLst>
                                </p:cTn>
                              </p:par>
                            </p:childTnLst>
                          </p:cTn>
                        </p:par>
                        <p:par>
                          <p:cTn id="37" fill="hold" nodeType="afterGroup">
                            <p:stCondLst>
                              <p:cond delay="5000"/>
                            </p:stCondLst>
                            <p:childTnLst>
                              <p:par>
                                <p:cTn id="38" presetID="1" presetClass="entr" presetSubtype="0" fill="hold" grpId="0" nodeType="afterEffect">
                                  <p:stCondLst>
                                    <p:cond delay="500"/>
                                  </p:stCondLst>
                                  <p:childTnLst>
                                    <p:set>
                                      <p:cBhvr>
                                        <p:cTn id="39" dur="1" fill="hold">
                                          <p:stCondLst>
                                            <p:cond delay="0"/>
                                          </p:stCondLst>
                                        </p:cTn>
                                        <p:tgtEl>
                                          <p:spTgt spid="446470"/>
                                        </p:tgtEl>
                                        <p:attrNameLst>
                                          <p:attrName>style.visibility</p:attrName>
                                        </p:attrNameLst>
                                      </p:cBhvr>
                                      <p:to>
                                        <p:strVal val="visible"/>
                                      </p:to>
                                    </p:set>
                                  </p:childTnLst>
                                </p:cTn>
                              </p:par>
                            </p:childTnLst>
                          </p:cTn>
                        </p:par>
                        <p:par>
                          <p:cTn id="40" fill="hold" nodeType="afterGroup">
                            <p:stCondLst>
                              <p:cond delay="5500"/>
                            </p:stCondLst>
                            <p:childTnLst>
                              <p:par>
                                <p:cTn id="41" presetID="1" presetClass="entr" presetSubtype="0" fill="hold" nodeType="afterEffect">
                                  <p:stCondLst>
                                    <p:cond delay="0"/>
                                  </p:stCondLst>
                                  <p:childTnLst>
                                    <p:set>
                                      <p:cBhvr>
                                        <p:cTn id="42" dur="1" fill="hold">
                                          <p:stCondLst>
                                            <p:cond delay="0"/>
                                          </p:stCondLst>
                                        </p:cTn>
                                        <p:tgtEl>
                                          <p:spTgt spid="44650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6482"/>
                                        </p:tgtEl>
                                        <p:attrNameLst>
                                          <p:attrName>style.visibility</p:attrName>
                                        </p:attrNameLst>
                                      </p:cBhvr>
                                      <p:to>
                                        <p:strVal val="visible"/>
                                      </p:to>
                                    </p:set>
                                  </p:childTnLst>
                                </p:cTn>
                              </p:par>
                            </p:childTnLst>
                          </p:cTn>
                        </p:par>
                        <p:par>
                          <p:cTn id="47" fill="hold" nodeType="afterGroup">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446489"/>
                                        </p:tgtEl>
                                        <p:attrNameLst>
                                          <p:attrName>style.visibility</p:attrName>
                                        </p:attrNameLst>
                                      </p:cBhvr>
                                      <p:to>
                                        <p:strVal val="visible"/>
                                      </p:to>
                                    </p:set>
                                  </p:childTnLst>
                                </p:cTn>
                              </p:par>
                            </p:childTnLst>
                          </p:cTn>
                        </p:par>
                        <p:par>
                          <p:cTn id="50" fill="hold" nodeType="afterGroup">
                            <p:stCondLst>
                              <p:cond delay="500"/>
                            </p:stCondLst>
                            <p:childTnLst>
                              <p:par>
                                <p:cTn id="51" presetID="1" presetClass="entr" presetSubtype="0" fill="hold" grpId="0" nodeType="afterEffect">
                                  <p:stCondLst>
                                    <p:cond delay="500"/>
                                  </p:stCondLst>
                                  <p:childTnLst>
                                    <p:set>
                                      <p:cBhvr>
                                        <p:cTn id="52" dur="1" fill="hold">
                                          <p:stCondLst>
                                            <p:cond delay="0"/>
                                          </p:stCondLst>
                                        </p:cTn>
                                        <p:tgtEl>
                                          <p:spTgt spid="446488"/>
                                        </p:tgtEl>
                                        <p:attrNameLst>
                                          <p:attrName>style.visibility</p:attrName>
                                        </p:attrNameLst>
                                      </p:cBhvr>
                                      <p:to>
                                        <p:strVal val="visible"/>
                                      </p:to>
                                    </p:set>
                                  </p:childTnLst>
                                </p:cTn>
                              </p:par>
                            </p:childTnLst>
                          </p:cTn>
                        </p:par>
                        <p:par>
                          <p:cTn id="53" fill="hold" nodeType="afterGroup">
                            <p:stCondLst>
                              <p:cond delay="1000"/>
                            </p:stCondLst>
                            <p:childTnLst>
                              <p:par>
                                <p:cTn id="54" presetID="1" presetClass="entr" presetSubtype="0" fill="hold" grpId="0" nodeType="afterEffect">
                                  <p:stCondLst>
                                    <p:cond delay="500"/>
                                  </p:stCondLst>
                                  <p:childTnLst>
                                    <p:set>
                                      <p:cBhvr>
                                        <p:cTn id="55" dur="1" fill="hold">
                                          <p:stCondLst>
                                            <p:cond delay="0"/>
                                          </p:stCondLst>
                                        </p:cTn>
                                        <p:tgtEl>
                                          <p:spTgt spid="446487"/>
                                        </p:tgtEl>
                                        <p:attrNameLst>
                                          <p:attrName>style.visibility</p:attrName>
                                        </p:attrNameLst>
                                      </p:cBhvr>
                                      <p:to>
                                        <p:strVal val="visible"/>
                                      </p:to>
                                    </p:set>
                                  </p:childTnLst>
                                </p:cTn>
                              </p:par>
                            </p:childTnLst>
                          </p:cTn>
                        </p:par>
                        <p:par>
                          <p:cTn id="56" fill="hold" nodeType="afterGroup">
                            <p:stCondLst>
                              <p:cond delay="1500"/>
                            </p:stCondLst>
                            <p:childTnLst>
                              <p:par>
                                <p:cTn id="57" presetID="1" presetClass="entr" presetSubtype="0" fill="hold" grpId="0" nodeType="afterEffect">
                                  <p:stCondLst>
                                    <p:cond delay="500"/>
                                  </p:stCondLst>
                                  <p:childTnLst>
                                    <p:set>
                                      <p:cBhvr>
                                        <p:cTn id="58" dur="1" fill="hold">
                                          <p:stCondLst>
                                            <p:cond delay="0"/>
                                          </p:stCondLst>
                                        </p:cTn>
                                        <p:tgtEl>
                                          <p:spTgt spid="446486"/>
                                        </p:tgtEl>
                                        <p:attrNameLst>
                                          <p:attrName>style.visibility</p:attrName>
                                        </p:attrNameLst>
                                      </p:cBhvr>
                                      <p:to>
                                        <p:strVal val="visible"/>
                                      </p:to>
                                    </p:set>
                                  </p:childTnLst>
                                </p:cTn>
                              </p:par>
                            </p:childTnLst>
                          </p:cTn>
                        </p:par>
                        <p:par>
                          <p:cTn id="59" fill="hold" nodeType="afterGroup">
                            <p:stCondLst>
                              <p:cond delay="2000"/>
                            </p:stCondLst>
                            <p:childTnLst>
                              <p:par>
                                <p:cTn id="60" presetID="1" presetClass="entr" presetSubtype="0" fill="hold" grpId="0" nodeType="afterEffect">
                                  <p:stCondLst>
                                    <p:cond delay="500"/>
                                  </p:stCondLst>
                                  <p:childTnLst>
                                    <p:set>
                                      <p:cBhvr>
                                        <p:cTn id="61" dur="1" fill="hold">
                                          <p:stCondLst>
                                            <p:cond delay="0"/>
                                          </p:stCondLst>
                                        </p:cTn>
                                        <p:tgtEl>
                                          <p:spTgt spid="446485"/>
                                        </p:tgtEl>
                                        <p:attrNameLst>
                                          <p:attrName>style.visibility</p:attrName>
                                        </p:attrNameLst>
                                      </p:cBhvr>
                                      <p:to>
                                        <p:strVal val="visible"/>
                                      </p:to>
                                    </p:set>
                                  </p:childTnLst>
                                </p:cTn>
                              </p:par>
                            </p:childTnLst>
                          </p:cTn>
                        </p:par>
                        <p:par>
                          <p:cTn id="62" fill="hold" nodeType="afterGroup">
                            <p:stCondLst>
                              <p:cond delay="2500"/>
                            </p:stCondLst>
                            <p:childTnLst>
                              <p:par>
                                <p:cTn id="63" presetID="1" presetClass="entr" presetSubtype="0" fill="hold" grpId="0" nodeType="afterEffect">
                                  <p:stCondLst>
                                    <p:cond delay="500"/>
                                  </p:stCondLst>
                                  <p:childTnLst>
                                    <p:set>
                                      <p:cBhvr>
                                        <p:cTn id="64" dur="1" fill="hold">
                                          <p:stCondLst>
                                            <p:cond delay="0"/>
                                          </p:stCondLst>
                                        </p:cTn>
                                        <p:tgtEl>
                                          <p:spTgt spid="446484"/>
                                        </p:tgtEl>
                                        <p:attrNameLst>
                                          <p:attrName>style.visibility</p:attrName>
                                        </p:attrNameLst>
                                      </p:cBhvr>
                                      <p:to>
                                        <p:strVal val="visible"/>
                                      </p:to>
                                    </p:set>
                                  </p:childTnLst>
                                </p:cTn>
                              </p:par>
                            </p:childTnLst>
                          </p:cTn>
                        </p:par>
                        <p:par>
                          <p:cTn id="65" fill="hold" nodeType="afterGroup">
                            <p:stCondLst>
                              <p:cond delay="3000"/>
                            </p:stCondLst>
                            <p:childTnLst>
                              <p:par>
                                <p:cTn id="66" presetID="1" presetClass="entr" presetSubtype="0" fill="hold" grpId="0" nodeType="afterEffect">
                                  <p:stCondLst>
                                    <p:cond delay="500"/>
                                  </p:stCondLst>
                                  <p:childTnLst>
                                    <p:set>
                                      <p:cBhvr>
                                        <p:cTn id="67" dur="1" fill="hold">
                                          <p:stCondLst>
                                            <p:cond delay="0"/>
                                          </p:stCondLst>
                                        </p:cTn>
                                        <p:tgtEl>
                                          <p:spTgt spid="446483"/>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46491"/>
                                        </p:tgtEl>
                                        <p:attrNameLst>
                                          <p:attrName>style.visibility</p:attrName>
                                        </p:attrNameLst>
                                      </p:cBhvr>
                                      <p:to>
                                        <p:strVal val="visible"/>
                                      </p:to>
                                    </p:set>
                                  </p:childTnLst>
                                </p:cTn>
                              </p:par>
                            </p:childTnLst>
                          </p:cTn>
                        </p:par>
                        <p:par>
                          <p:cTn id="72" fill="hold" nodeType="afterGroup">
                            <p:stCondLst>
                              <p:cond delay="0"/>
                            </p:stCondLst>
                            <p:childTnLst>
                              <p:par>
                                <p:cTn id="73" presetID="1" presetClass="entr" presetSubtype="0" fill="hold" grpId="0" nodeType="afterEffect">
                                  <p:stCondLst>
                                    <p:cond delay="500"/>
                                  </p:stCondLst>
                                  <p:childTnLst>
                                    <p:set>
                                      <p:cBhvr>
                                        <p:cTn id="74" dur="1" fill="hold">
                                          <p:stCondLst>
                                            <p:cond delay="0"/>
                                          </p:stCondLst>
                                        </p:cTn>
                                        <p:tgtEl>
                                          <p:spTgt spid="446498"/>
                                        </p:tgtEl>
                                        <p:attrNameLst>
                                          <p:attrName>style.visibility</p:attrName>
                                        </p:attrNameLst>
                                      </p:cBhvr>
                                      <p:to>
                                        <p:strVal val="visible"/>
                                      </p:to>
                                    </p:set>
                                  </p:childTnLst>
                                </p:cTn>
                              </p:par>
                            </p:childTnLst>
                          </p:cTn>
                        </p:par>
                        <p:par>
                          <p:cTn id="75" fill="hold" nodeType="afterGroup">
                            <p:stCondLst>
                              <p:cond delay="500"/>
                            </p:stCondLst>
                            <p:childTnLst>
                              <p:par>
                                <p:cTn id="76" presetID="1" presetClass="entr" presetSubtype="0" fill="hold" grpId="0" nodeType="afterEffect">
                                  <p:stCondLst>
                                    <p:cond delay="500"/>
                                  </p:stCondLst>
                                  <p:childTnLst>
                                    <p:set>
                                      <p:cBhvr>
                                        <p:cTn id="77" dur="1" fill="hold">
                                          <p:stCondLst>
                                            <p:cond delay="0"/>
                                          </p:stCondLst>
                                        </p:cTn>
                                        <p:tgtEl>
                                          <p:spTgt spid="446497"/>
                                        </p:tgtEl>
                                        <p:attrNameLst>
                                          <p:attrName>style.visibility</p:attrName>
                                        </p:attrNameLst>
                                      </p:cBhvr>
                                      <p:to>
                                        <p:strVal val="visible"/>
                                      </p:to>
                                    </p:set>
                                  </p:childTnLst>
                                </p:cTn>
                              </p:par>
                            </p:childTnLst>
                          </p:cTn>
                        </p:par>
                        <p:par>
                          <p:cTn id="78" fill="hold" nodeType="afterGroup">
                            <p:stCondLst>
                              <p:cond delay="1000"/>
                            </p:stCondLst>
                            <p:childTnLst>
                              <p:par>
                                <p:cTn id="79" presetID="1" presetClass="entr" presetSubtype="0" fill="hold" grpId="0" nodeType="afterEffect">
                                  <p:stCondLst>
                                    <p:cond delay="500"/>
                                  </p:stCondLst>
                                  <p:childTnLst>
                                    <p:set>
                                      <p:cBhvr>
                                        <p:cTn id="80" dur="1" fill="hold">
                                          <p:stCondLst>
                                            <p:cond delay="0"/>
                                          </p:stCondLst>
                                        </p:cTn>
                                        <p:tgtEl>
                                          <p:spTgt spid="446496"/>
                                        </p:tgtEl>
                                        <p:attrNameLst>
                                          <p:attrName>style.visibility</p:attrName>
                                        </p:attrNameLst>
                                      </p:cBhvr>
                                      <p:to>
                                        <p:strVal val="visible"/>
                                      </p:to>
                                    </p:set>
                                  </p:childTnLst>
                                </p:cTn>
                              </p:par>
                            </p:childTnLst>
                          </p:cTn>
                        </p:par>
                        <p:par>
                          <p:cTn id="81" fill="hold" nodeType="afterGroup">
                            <p:stCondLst>
                              <p:cond delay="1500"/>
                            </p:stCondLst>
                            <p:childTnLst>
                              <p:par>
                                <p:cTn id="82" presetID="1" presetClass="entr" presetSubtype="0" fill="hold" grpId="0" nodeType="afterEffect">
                                  <p:stCondLst>
                                    <p:cond delay="500"/>
                                  </p:stCondLst>
                                  <p:childTnLst>
                                    <p:set>
                                      <p:cBhvr>
                                        <p:cTn id="83" dur="1" fill="hold">
                                          <p:stCondLst>
                                            <p:cond delay="0"/>
                                          </p:stCondLst>
                                        </p:cTn>
                                        <p:tgtEl>
                                          <p:spTgt spid="446495"/>
                                        </p:tgtEl>
                                        <p:attrNameLst>
                                          <p:attrName>style.visibility</p:attrName>
                                        </p:attrNameLst>
                                      </p:cBhvr>
                                      <p:to>
                                        <p:strVal val="visible"/>
                                      </p:to>
                                    </p:set>
                                  </p:childTnLst>
                                </p:cTn>
                              </p:par>
                            </p:childTnLst>
                          </p:cTn>
                        </p:par>
                        <p:par>
                          <p:cTn id="84" fill="hold" nodeType="afterGroup">
                            <p:stCondLst>
                              <p:cond delay="2000"/>
                            </p:stCondLst>
                            <p:childTnLst>
                              <p:par>
                                <p:cTn id="85" presetID="1" presetClass="entr" presetSubtype="0" fill="hold" grpId="0" nodeType="afterEffect">
                                  <p:stCondLst>
                                    <p:cond delay="500"/>
                                  </p:stCondLst>
                                  <p:childTnLst>
                                    <p:set>
                                      <p:cBhvr>
                                        <p:cTn id="86" dur="1" fill="hold">
                                          <p:stCondLst>
                                            <p:cond delay="0"/>
                                          </p:stCondLst>
                                        </p:cTn>
                                        <p:tgtEl>
                                          <p:spTgt spid="446494"/>
                                        </p:tgtEl>
                                        <p:attrNameLst>
                                          <p:attrName>style.visibility</p:attrName>
                                        </p:attrNameLst>
                                      </p:cBhvr>
                                      <p:to>
                                        <p:strVal val="visible"/>
                                      </p:to>
                                    </p:set>
                                  </p:childTnLst>
                                </p:cTn>
                              </p:par>
                            </p:childTnLst>
                          </p:cTn>
                        </p:par>
                        <p:par>
                          <p:cTn id="87" fill="hold" nodeType="afterGroup">
                            <p:stCondLst>
                              <p:cond delay="2500"/>
                            </p:stCondLst>
                            <p:childTnLst>
                              <p:par>
                                <p:cTn id="88" presetID="1" presetClass="entr" presetSubtype="0" fill="hold" grpId="0" nodeType="afterEffect">
                                  <p:stCondLst>
                                    <p:cond delay="500"/>
                                  </p:stCondLst>
                                  <p:childTnLst>
                                    <p:set>
                                      <p:cBhvr>
                                        <p:cTn id="89" dur="1" fill="hold">
                                          <p:stCondLst>
                                            <p:cond delay="0"/>
                                          </p:stCondLst>
                                        </p:cTn>
                                        <p:tgtEl>
                                          <p:spTgt spid="446493"/>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0"/>
                                          </p:stCondLst>
                                        </p:cTn>
                                        <p:tgtEl>
                                          <p:spTgt spid="446501"/>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446469"/>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446467">
                                            <p:txEl>
                                              <p:pRg st="0" end="0"/>
                                            </p:txEl>
                                          </p:spTgt>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446467">
                                            <p:txEl>
                                              <p:pRg st="1" end="1"/>
                                            </p:txEl>
                                          </p:spTgt>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46467">
                                            <p:txEl>
                                              <p:pRg st="2" end="2"/>
                                            </p:txEl>
                                          </p:spTgt>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464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7" grpId="0" build="p"/>
      <p:bldP spid="446470" grpId="0" animBg="1"/>
      <p:bldP spid="446471" grpId="0" animBg="1"/>
      <p:bldP spid="446472" grpId="0" animBg="1"/>
      <p:bldP spid="446473" grpId="0" animBg="1"/>
      <p:bldP spid="446474" grpId="0" animBg="1"/>
      <p:bldP spid="446475" grpId="0" animBg="1"/>
      <p:bldP spid="446476" grpId="0" animBg="1"/>
      <p:bldP spid="446477" grpId="0" animBg="1"/>
      <p:bldP spid="446478" grpId="0" animBg="1"/>
      <p:bldP spid="446479" grpId="0" animBg="1"/>
      <p:bldP spid="446480" grpId="0" animBg="1"/>
      <p:bldP spid="446481" grpId="0" animBg="1"/>
      <p:bldP spid="446482" grpId="0" animBg="1"/>
      <p:bldP spid="446483" grpId="0" animBg="1"/>
      <p:bldP spid="446484" grpId="0" animBg="1"/>
      <p:bldP spid="446485" grpId="0" animBg="1"/>
      <p:bldP spid="446486" grpId="0" animBg="1"/>
      <p:bldP spid="446487" grpId="0" animBg="1"/>
      <p:bldP spid="446488" grpId="0" animBg="1"/>
      <p:bldP spid="446489" grpId="0" animBg="1"/>
      <p:bldP spid="446491" grpId="0" animBg="1"/>
      <p:bldP spid="446493" grpId="0" animBg="1"/>
      <p:bldP spid="446494" grpId="0" animBg="1"/>
      <p:bldP spid="446495" grpId="0" animBg="1"/>
      <p:bldP spid="446496" grpId="0" animBg="1"/>
      <p:bldP spid="446497" grpId="0" animBg="1"/>
      <p:bldP spid="44649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87539" y="5138968"/>
            <a:ext cx="2033732" cy="961802"/>
          </a:xfrm>
          <a:prstGeom prst="rect">
            <a:avLst/>
          </a:prstGeom>
        </p:spPr>
        <p:txBody>
          <a:bodyPr vert="horz" wrap="square" lIns="0" tIns="0" rIns="0" bIns="0" rtlCol="0">
            <a:spAutoFit/>
          </a:bodyPr>
          <a:lstStyle/>
          <a:p>
            <a:pPr marR="4559" algn="r">
              <a:lnSpc>
                <a:spcPts val="1471"/>
              </a:lnSpc>
            </a:pPr>
            <a:r>
              <a:rPr sz="1300" spc="-9" dirty="0">
                <a:latin typeface="Tahoma"/>
                <a:cs typeface="Tahoma"/>
              </a:rPr>
              <a:t>Computer</a:t>
            </a:r>
            <a:r>
              <a:rPr sz="1300" spc="-4" dirty="0">
                <a:latin typeface="Tahoma"/>
                <a:cs typeface="Tahoma"/>
              </a:rPr>
              <a:t> </a:t>
            </a:r>
            <a:r>
              <a:rPr sz="1300" spc="-9" dirty="0">
                <a:latin typeface="Tahoma"/>
                <a:cs typeface="Tahoma"/>
              </a:rPr>
              <a:t>Vi</a:t>
            </a:r>
            <a:r>
              <a:rPr sz="1300" dirty="0">
                <a:latin typeface="Tahoma"/>
                <a:cs typeface="Tahoma"/>
              </a:rPr>
              <a:t>s</a:t>
            </a:r>
            <a:r>
              <a:rPr sz="1300" spc="-9" dirty="0">
                <a:latin typeface="Tahoma"/>
                <a:cs typeface="Tahoma"/>
              </a:rPr>
              <a:t>ion</a:t>
            </a:r>
            <a:r>
              <a:rPr sz="1300" spc="-4" dirty="0">
                <a:latin typeface="Tahoma"/>
                <a:cs typeface="Tahoma"/>
              </a:rPr>
              <a:t> </a:t>
            </a:r>
            <a:r>
              <a:rPr sz="1300" dirty="0">
                <a:latin typeface="Tahoma"/>
                <a:cs typeface="Tahoma"/>
              </a:rPr>
              <a:t>-</a:t>
            </a:r>
            <a:r>
              <a:rPr sz="1300" spc="-4" dirty="0">
                <a:latin typeface="Tahoma"/>
                <a:cs typeface="Tahoma"/>
              </a:rPr>
              <a:t> </a:t>
            </a:r>
            <a:r>
              <a:rPr sz="1300" spc="-9" dirty="0">
                <a:latin typeface="Tahoma"/>
                <a:cs typeface="Tahoma"/>
              </a:rPr>
              <a:t>A</a:t>
            </a:r>
            <a:r>
              <a:rPr sz="1300" spc="-4" dirty="0">
                <a:latin typeface="Tahoma"/>
                <a:cs typeface="Tahoma"/>
              </a:rPr>
              <a:t> </a:t>
            </a:r>
            <a:r>
              <a:rPr sz="1300" spc="-9" dirty="0">
                <a:latin typeface="Tahoma"/>
                <a:cs typeface="Tahoma"/>
              </a:rPr>
              <a:t>Mod</a:t>
            </a:r>
            <a:r>
              <a:rPr sz="1300" dirty="0">
                <a:latin typeface="Tahoma"/>
                <a:cs typeface="Tahoma"/>
              </a:rPr>
              <a:t>er</a:t>
            </a:r>
            <a:r>
              <a:rPr sz="1300" spc="-9" dirty="0">
                <a:latin typeface="Tahoma"/>
                <a:cs typeface="Tahoma"/>
              </a:rPr>
              <a:t>n</a:t>
            </a:r>
            <a:endParaRPr sz="1300">
              <a:latin typeface="Tahoma"/>
              <a:cs typeface="Tahoma"/>
            </a:endParaRPr>
          </a:p>
          <a:p>
            <a:pPr marL="459331" marR="4559" indent="872558" algn="r">
              <a:lnSpc>
                <a:spcPts val="1526"/>
              </a:lnSpc>
            </a:pPr>
            <a:r>
              <a:rPr sz="1300" spc="-9" dirty="0">
                <a:latin typeface="Tahoma"/>
                <a:cs typeface="Tahoma"/>
              </a:rPr>
              <a:t>Approa</a:t>
            </a:r>
            <a:r>
              <a:rPr sz="1300" dirty="0">
                <a:latin typeface="Tahoma"/>
                <a:cs typeface="Tahoma"/>
              </a:rPr>
              <a:t>c</a:t>
            </a:r>
            <a:r>
              <a:rPr sz="1300" spc="-9" dirty="0">
                <a:latin typeface="Tahoma"/>
                <a:cs typeface="Tahoma"/>
              </a:rPr>
              <a:t>h</a:t>
            </a:r>
            <a:r>
              <a:rPr sz="1300" spc="-4" dirty="0">
                <a:latin typeface="Tahoma"/>
                <a:cs typeface="Tahoma"/>
              </a:rPr>
              <a:t> </a:t>
            </a:r>
            <a:r>
              <a:rPr sz="1300" dirty="0">
                <a:latin typeface="Tahoma"/>
                <a:cs typeface="Tahoma"/>
              </a:rPr>
              <a:t>S</a:t>
            </a:r>
            <a:r>
              <a:rPr sz="1300" spc="-4" dirty="0">
                <a:latin typeface="Tahoma"/>
                <a:cs typeface="Tahoma"/>
              </a:rPr>
              <a:t>et:</a:t>
            </a:r>
            <a:r>
              <a:rPr sz="1300" dirty="0">
                <a:latin typeface="Tahoma"/>
                <a:cs typeface="Tahoma"/>
              </a:rPr>
              <a:t> </a:t>
            </a:r>
            <a:r>
              <a:rPr sz="1300" spc="-4" dirty="0">
                <a:latin typeface="Tahoma"/>
                <a:cs typeface="Tahoma"/>
              </a:rPr>
              <a:t> </a:t>
            </a:r>
            <a:r>
              <a:rPr sz="1300" spc="-13" dirty="0">
                <a:latin typeface="Tahoma"/>
                <a:cs typeface="Tahoma"/>
              </a:rPr>
              <a:t>Lin</a:t>
            </a:r>
            <a:r>
              <a:rPr sz="1300" spc="-4" dirty="0">
                <a:latin typeface="Tahoma"/>
                <a:cs typeface="Tahoma"/>
              </a:rPr>
              <a:t>e</a:t>
            </a:r>
            <a:r>
              <a:rPr sz="1300" spc="-9" dirty="0">
                <a:latin typeface="Tahoma"/>
                <a:cs typeface="Tahoma"/>
              </a:rPr>
              <a:t>a</a:t>
            </a:r>
            <a:r>
              <a:rPr sz="1300" dirty="0">
                <a:latin typeface="Tahoma"/>
                <a:cs typeface="Tahoma"/>
              </a:rPr>
              <a:t>r</a:t>
            </a:r>
            <a:r>
              <a:rPr sz="1300" spc="-4" dirty="0">
                <a:latin typeface="Tahoma"/>
                <a:cs typeface="Tahoma"/>
              </a:rPr>
              <a:t> Filter</a:t>
            </a:r>
            <a:r>
              <a:rPr sz="1300" dirty="0">
                <a:latin typeface="Tahoma"/>
                <a:cs typeface="Tahoma"/>
              </a:rPr>
              <a:t>s S</a:t>
            </a:r>
            <a:r>
              <a:rPr sz="1300" spc="-4" dirty="0">
                <a:latin typeface="Tahoma"/>
                <a:cs typeface="Tahoma"/>
              </a:rPr>
              <a:t>lid</a:t>
            </a:r>
            <a:r>
              <a:rPr sz="1300" dirty="0">
                <a:latin typeface="Tahoma"/>
                <a:cs typeface="Tahoma"/>
              </a:rPr>
              <a:t>es</a:t>
            </a:r>
            <a:r>
              <a:rPr sz="1300" spc="-4" dirty="0">
                <a:latin typeface="Tahoma"/>
                <a:cs typeface="Tahoma"/>
              </a:rPr>
              <a:t> </a:t>
            </a:r>
            <a:r>
              <a:rPr sz="1300" spc="-13" dirty="0">
                <a:latin typeface="Tahoma"/>
                <a:cs typeface="Tahoma"/>
              </a:rPr>
              <a:t>b</a:t>
            </a:r>
            <a:r>
              <a:rPr sz="1300" dirty="0">
                <a:latin typeface="Tahoma"/>
                <a:cs typeface="Tahoma"/>
              </a:rPr>
              <a:t>y</a:t>
            </a:r>
            <a:r>
              <a:rPr sz="1300" spc="-4" dirty="0">
                <a:latin typeface="Tahoma"/>
                <a:cs typeface="Tahoma"/>
              </a:rPr>
              <a:t> </a:t>
            </a:r>
            <a:r>
              <a:rPr sz="1300" spc="-31" dirty="0">
                <a:latin typeface="Tahoma"/>
                <a:cs typeface="Tahoma"/>
              </a:rPr>
              <a:t>D</a:t>
            </a:r>
            <a:r>
              <a:rPr sz="1300" spc="-9" dirty="0">
                <a:latin typeface="Tahoma"/>
                <a:cs typeface="Tahoma"/>
              </a:rPr>
              <a:t>.A.</a:t>
            </a:r>
            <a:r>
              <a:rPr sz="1300" spc="-4" dirty="0">
                <a:latin typeface="Tahoma"/>
                <a:cs typeface="Tahoma"/>
              </a:rPr>
              <a:t> </a:t>
            </a:r>
            <a:r>
              <a:rPr sz="1300" spc="-31" dirty="0">
                <a:latin typeface="Tahoma"/>
                <a:cs typeface="Tahoma"/>
              </a:rPr>
              <a:t>F</a:t>
            </a:r>
            <a:r>
              <a:rPr sz="1300" dirty="0">
                <a:latin typeface="Tahoma"/>
                <a:cs typeface="Tahoma"/>
              </a:rPr>
              <a:t>orsyt</a:t>
            </a:r>
            <a:r>
              <a:rPr sz="1300" spc="-9" dirty="0">
                <a:latin typeface="Tahoma"/>
                <a:cs typeface="Tahoma"/>
              </a:rPr>
              <a:t>h</a:t>
            </a:r>
            <a:endParaRPr sz="1300">
              <a:latin typeface="Tahoma"/>
              <a:cs typeface="Tahoma"/>
            </a:endParaRPr>
          </a:p>
        </p:txBody>
      </p:sp>
      <p:sp>
        <p:nvSpPr>
          <p:cNvPr id="4" name="object 4"/>
          <p:cNvSpPr txBox="1"/>
          <p:nvPr/>
        </p:nvSpPr>
        <p:spPr>
          <a:xfrm>
            <a:off x="1689000" y="784821"/>
            <a:ext cx="3346450" cy="446276"/>
          </a:xfrm>
          <a:prstGeom prst="rect">
            <a:avLst/>
          </a:prstGeom>
        </p:spPr>
        <p:txBody>
          <a:bodyPr vert="horz" wrap="square" lIns="0" tIns="0" rIns="0" bIns="0" rtlCol="0">
            <a:spAutoFit/>
          </a:bodyPr>
          <a:lstStyle/>
          <a:p>
            <a:pPr marL="11384">
              <a:tabLst>
                <a:tab pos="1717224" algn="l"/>
              </a:tabLst>
            </a:pPr>
            <a:r>
              <a:rPr sz="2900" dirty="0">
                <a:solidFill>
                  <a:srgbClr val="333399"/>
                </a:solidFill>
                <a:latin typeface="Tahoma"/>
                <a:cs typeface="Tahoma"/>
              </a:rPr>
              <a:t>Fi</a:t>
            </a:r>
            <a:r>
              <a:rPr sz="2900" spc="-9" dirty="0">
                <a:solidFill>
                  <a:srgbClr val="333399"/>
                </a:solidFill>
                <a:latin typeface="Tahoma"/>
                <a:cs typeface="Tahoma"/>
              </a:rPr>
              <a:t>l</a:t>
            </a:r>
            <a:r>
              <a:rPr sz="2900" spc="-4" dirty="0">
                <a:solidFill>
                  <a:srgbClr val="333399"/>
                </a:solidFill>
                <a:latin typeface="Tahoma"/>
                <a:cs typeface="Tahoma"/>
              </a:rPr>
              <a:t>ter</a:t>
            </a:r>
            <a:r>
              <a:rPr sz="2900" dirty="0">
                <a:solidFill>
                  <a:srgbClr val="333399"/>
                </a:solidFill>
                <a:latin typeface="Tahoma"/>
                <a:cs typeface="Tahoma"/>
              </a:rPr>
              <a:t>s </a:t>
            </a:r>
            <a:r>
              <a:rPr sz="2900" spc="-22" dirty="0">
                <a:solidFill>
                  <a:srgbClr val="333399"/>
                </a:solidFill>
                <a:latin typeface="Tahoma"/>
                <a:cs typeface="Tahoma"/>
              </a:rPr>
              <a:t>a</a:t>
            </a:r>
            <a:r>
              <a:rPr sz="2900" spc="-4" dirty="0">
                <a:solidFill>
                  <a:srgbClr val="333399"/>
                </a:solidFill>
                <a:latin typeface="Tahoma"/>
                <a:cs typeface="Tahoma"/>
              </a:rPr>
              <a:t>r</a:t>
            </a:r>
            <a:r>
              <a:rPr sz="2900" dirty="0">
                <a:solidFill>
                  <a:srgbClr val="333399"/>
                </a:solidFill>
                <a:latin typeface="Tahoma"/>
                <a:cs typeface="Tahoma"/>
              </a:rPr>
              <a:t>e	te</a:t>
            </a:r>
            <a:r>
              <a:rPr sz="2900" spc="-4" dirty="0">
                <a:solidFill>
                  <a:srgbClr val="333399"/>
                </a:solidFill>
                <a:latin typeface="Tahoma"/>
                <a:cs typeface="Tahoma"/>
              </a:rPr>
              <a:t>m</a:t>
            </a:r>
            <a:r>
              <a:rPr sz="2900" spc="-22" dirty="0">
                <a:solidFill>
                  <a:srgbClr val="333399"/>
                </a:solidFill>
                <a:latin typeface="Tahoma"/>
                <a:cs typeface="Tahoma"/>
              </a:rPr>
              <a:t>p</a:t>
            </a:r>
            <a:r>
              <a:rPr sz="2900" spc="-9" dirty="0">
                <a:solidFill>
                  <a:srgbClr val="333399"/>
                </a:solidFill>
                <a:latin typeface="Tahoma"/>
                <a:cs typeface="Tahoma"/>
              </a:rPr>
              <a:t>l</a:t>
            </a:r>
            <a:r>
              <a:rPr sz="2900" spc="-22" dirty="0">
                <a:solidFill>
                  <a:srgbClr val="333399"/>
                </a:solidFill>
                <a:latin typeface="Tahoma"/>
                <a:cs typeface="Tahoma"/>
              </a:rPr>
              <a:t>a</a:t>
            </a:r>
            <a:r>
              <a:rPr sz="2900" spc="-4" dirty="0">
                <a:solidFill>
                  <a:srgbClr val="333399"/>
                </a:solidFill>
                <a:latin typeface="Tahoma"/>
                <a:cs typeface="Tahoma"/>
              </a:rPr>
              <a:t>tes</a:t>
            </a:r>
            <a:endParaRPr sz="2900" dirty="0">
              <a:latin typeface="Tahoma"/>
              <a:cs typeface="Tahoma"/>
            </a:endParaRPr>
          </a:p>
        </p:txBody>
      </p:sp>
      <p:sp>
        <p:nvSpPr>
          <p:cNvPr id="5" name="object 5"/>
          <p:cNvSpPr txBox="1"/>
          <p:nvPr/>
        </p:nvSpPr>
        <p:spPr>
          <a:xfrm>
            <a:off x="1318494" y="1748368"/>
            <a:ext cx="3307773" cy="1723549"/>
          </a:xfrm>
          <a:prstGeom prst="rect">
            <a:avLst/>
          </a:prstGeom>
        </p:spPr>
        <p:txBody>
          <a:bodyPr vert="horz" wrap="square" lIns="0" tIns="0" rIns="0" bIns="0" rtlCol="0">
            <a:spAutoFit/>
          </a:bodyPr>
          <a:lstStyle/>
          <a:p>
            <a:pPr marL="318743" marR="174171" indent="-307358">
              <a:buClr>
                <a:srgbClr val="3333CC"/>
              </a:buClr>
              <a:buSzPct val="60000"/>
              <a:buFont typeface="Wingdings"/>
              <a:buChar char=""/>
              <a:tabLst>
                <a:tab pos="318743" algn="l"/>
              </a:tabLst>
            </a:pPr>
            <a:r>
              <a:rPr spc="-9" dirty="0">
                <a:latin typeface="Tahoma"/>
                <a:cs typeface="Tahoma"/>
              </a:rPr>
              <a:t>Applying</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f</a:t>
            </a:r>
            <a:r>
              <a:rPr spc="-4" dirty="0">
                <a:latin typeface="Tahoma"/>
                <a:cs typeface="Tahoma"/>
              </a:rPr>
              <a:t>il</a:t>
            </a:r>
            <a:r>
              <a:rPr dirty="0">
                <a:latin typeface="Tahoma"/>
                <a:cs typeface="Tahoma"/>
              </a:rPr>
              <a:t>ter</a:t>
            </a:r>
            <a:r>
              <a:rPr spc="-4" dirty="0">
                <a:latin typeface="Tahoma"/>
                <a:cs typeface="Tahoma"/>
              </a:rPr>
              <a:t> </a:t>
            </a:r>
            <a:r>
              <a:rPr spc="-13" dirty="0">
                <a:latin typeface="Tahoma"/>
                <a:cs typeface="Tahoma"/>
              </a:rPr>
              <a:t>a</a:t>
            </a:r>
            <a:r>
              <a:rPr dirty="0">
                <a:latin typeface="Tahoma"/>
                <a:cs typeface="Tahoma"/>
              </a:rPr>
              <a:t>t</a:t>
            </a:r>
            <a:r>
              <a:rPr spc="-4" dirty="0">
                <a:latin typeface="Tahoma"/>
                <a:cs typeface="Tahoma"/>
              </a:rPr>
              <a:t> </a:t>
            </a:r>
            <a:r>
              <a:rPr dirty="0">
                <a:latin typeface="Tahoma"/>
                <a:cs typeface="Tahoma"/>
              </a:rPr>
              <a:t>s</a:t>
            </a:r>
            <a:r>
              <a:rPr spc="-13" dirty="0">
                <a:latin typeface="Tahoma"/>
                <a:cs typeface="Tahoma"/>
              </a:rPr>
              <a:t>om</a:t>
            </a:r>
            <a:r>
              <a:rPr dirty="0">
                <a:latin typeface="Tahoma"/>
                <a:cs typeface="Tahoma"/>
              </a:rPr>
              <a:t>e </a:t>
            </a:r>
            <a:r>
              <a:rPr spc="-9" dirty="0">
                <a:latin typeface="Tahoma"/>
                <a:cs typeface="Tahoma"/>
              </a:rPr>
              <a:t>poin</a:t>
            </a:r>
            <a:r>
              <a:rPr dirty="0">
                <a:latin typeface="Tahoma"/>
                <a:cs typeface="Tahoma"/>
              </a:rPr>
              <a:t>t</a:t>
            </a:r>
            <a:r>
              <a:rPr spc="-4" dirty="0">
                <a:latin typeface="Tahoma"/>
                <a:cs typeface="Tahoma"/>
              </a:rPr>
              <a:t> </a:t>
            </a:r>
            <a:r>
              <a:rPr dirty="0">
                <a:latin typeface="Tahoma"/>
                <a:cs typeface="Tahoma"/>
              </a:rPr>
              <a:t>c</a:t>
            </a:r>
            <a:r>
              <a:rPr spc="-13" dirty="0">
                <a:latin typeface="Tahoma"/>
                <a:cs typeface="Tahoma"/>
              </a:rPr>
              <a:t>an</a:t>
            </a:r>
            <a:r>
              <a:rPr spc="-4" dirty="0">
                <a:latin typeface="Tahoma"/>
                <a:cs typeface="Tahoma"/>
              </a:rPr>
              <a:t> </a:t>
            </a:r>
            <a:r>
              <a:rPr spc="-13" dirty="0">
                <a:latin typeface="Tahoma"/>
                <a:cs typeface="Tahoma"/>
              </a:rPr>
              <a:t>b</a:t>
            </a:r>
            <a:r>
              <a:rPr dirty="0">
                <a:latin typeface="Tahoma"/>
                <a:cs typeface="Tahoma"/>
              </a:rPr>
              <a:t>e</a:t>
            </a:r>
            <a:r>
              <a:rPr spc="-4" dirty="0">
                <a:latin typeface="Tahoma"/>
                <a:cs typeface="Tahoma"/>
              </a:rPr>
              <a:t> </a:t>
            </a:r>
            <a:r>
              <a:rPr dirty="0">
                <a:latin typeface="Tahoma"/>
                <a:cs typeface="Tahoma"/>
              </a:rPr>
              <a:t>see</a:t>
            </a:r>
            <a:r>
              <a:rPr spc="-13" dirty="0">
                <a:latin typeface="Tahoma"/>
                <a:cs typeface="Tahoma"/>
              </a:rPr>
              <a:t>n</a:t>
            </a:r>
            <a:r>
              <a:rPr spc="-4" dirty="0">
                <a:latin typeface="Tahoma"/>
                <a:cs typeface="Tahoma"/>
              </a:rPr>
              <a:t> </a:t>
            </a:r>
            <a:r>
              <a:rPr spc="-13" dirty="0">
                <a:latin typeface="Tahoma"/>
                <a:cs typeface="Tahoma"/>
              </a:rPr>
              <a:t>a</a:t>
            </a:r>
            <a:r>
              <a:rPr dirty="0">
                <a:latin typeface="Tahoma"/>
                <a:cs typeface="Tahoma"/>
              </a:rPr>
              <a:t>s</a:t>
            </a:r>
            <a:r>
              <a:rPr spc="-4" dirty="0">
                <a:latin typeface="Tahoma"/>
                <a:cs typeface="Tahoma"/>
              </a:rPr>
              <a:t> </a:t>
            </a:r>
            <a:r>
              <a:rPr dirty="0">
                <a:latin typeface="Tahoma"/>
                <a:cs typeface="Tahoma"/>
              </a:rPr>
              <a:t>t</a:t>
            </a:r>
            <a:r>
              <a:rPr spc="-9" dirty="0">
                <a:latin typeface="Tahoma"/>
                <a:cs typeface="Tahoma"/>
              </a:rPr>
              <a:t>aking a</a:t>
            </a:r>
            <a:r>
              <a:rPr spc="-4" dirty="0">
                <a:latin typeface="Tahoma"/>
                <a:cs typeface="Tahoma"/>
              </a:rPr>
              <a:t> </a:t>
            </a:r>
            <a:r>
              <a:rPr spc="-13" dirty="0">
                <a:latin typeface="Tahoma"/>
                <a:cs typeface="Tahoma"/>
              </a:rPr>
              <a:t>d</a:t>
            </a:r>
            <a:r>
              <a:rPr dirty="0">
                <a:latin typeface="Tahoma"/>
                <a:cs typeface="Tahoma"/>
              </a:rPr>
              <a:t>ot-</a:t>
            </a:r>
            <a:r>
              <a:rPr spc="-13" dirty="0">
                <a:latin typeface="Tahoma"/>
                <a:cs typeface="Tahoma"/>
              </a:rPr>
              <a:t>p</a:t>
            </a:r>
            <a:r>
              <a:rPr dirty="0">
                <a:latin typeface="Tahoma"/>
                <a:cs typeface="Tahoma"/>
              </a:rPr>
              <a:t>r</a:t>
            </a:r>
            <a:r>
              <a:rPr spc="-13" dirty="0">
                <a:latin typeface="Tahoma"/>
                <a:cs typeface="Tahoma"/>
              </a:rPr>
              <a:t>odu</a:t>
            </a:r>
            <a:r>
              <a:rPr dirty="0">
                <a:latin typeface="Tahoma"/>
                <a:cs typeface="Tahoma"/>
              </a:rPr>
              <a:t>ct</a:t>
            </a:r>
            <a:r>
              <a:rPr spc="-4" dirty="0">
                <a:latin typeface="Tahoma"/>
                <a:cs typeface="Tahoma"/>
              </a:rPr>
              <a:t> </a:t>
            </a:r>
            <a:r>
              <a:rPr spc="-13" dirty="0">
                <a:latin typeface="Tahoma"/>
                <a:cs typeface="Tahoma"/>
              </a:rPr>
              <a:t>b</a:t>
            </a:r>
            <a:r>
              <a:rPr dirty="0">
                <a:latin typeface="Tahoma"/>
                <a:cs typeface="Tahoma"/>
              </a:rPr>
              <a:t>etwee</a:t>
            </a:r>
            <a:r>
              <a:rPr spc="-13" dirty="0">
                <a:latin typeface="Tahoma"/>
                <a:cs typeface="Tahoma"/>
              </a:rPr>
              <a:t>n</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 </a:t>
            </a:r>
            <a:r>
              <a:rPr spc="-13" dirty="0">
                <a:latin typeface="Tahoma"/>
                <a:cs typeface="Tahoma"/>
              </a:rPr>
              <a:t>imag</a:t>
            </a:r>
            <a:r>
              <a:rPr dirty="0">
                <a:latin typeface="Tahoma"/>
                <a:cs typeface="Tahoma"/>
              </a:rPr>
              <a:t>e</a:t>
            </a:r>
            <a:r>
              <a:rPr spc="-4" dirty="0">
                <a:latin typeface="Tahoma"/>
                <a:cs typeface="Tahoma"/>
              </a:rPr>
              <a:t> </a:t>
            </a:r>
            <a:r>
              <a:rPr spc="-13" dirty="0">
                <a:latin typeface="Tahoma"/>
                <a:cs typeface="Tahoma"/>
              </a:rPr>
              <a:t>and</a:t>
            </a:r>
            <a:r>
              <a:rPr spc="-4" dirty="0">
                <a:latin typeface="Tahoma"/>
                <a:cs typeface="Tahoma"/>
              </a:rPr>
              <a:t> </a:t>
            </a:r>
            <a:r>
              <a:rPr dirty="0">
                <a:latin typeface="Tahoma"/>
                <a:cs typeface="Tahoma"/>
              </a:rPr>
              <a:t>s</a:t>
            </a:r>
            <a:r>
              <a:rPr spc="-13" dirty="0">
                <a:latin typeface="Tahoma"/>
                <a:cs typeface="Tahoma"/>
              </a:rPr>
              <a:t>om</a:t>
            </a:r>
            <a:r>
              <a:rPr dirty="0">
                <a:latin typeface="Tahoma"/>
                <a:cs typeface="Tahoma"/>
              </a:rPr>
              <a:t>e</a:t>
            </a:r>
            <a:r>
              <a:rPr spc="-4" dirty="0">
                <a:latin typeface="Tahoma"/>
                <a:cs typeface="Tahoma"/>
              </a:rPr>
              <a:t> </a:t>
            </a:r>
            <a:r>
              <a:rPr dirty="0">
                <a:latin typeface="Tahoma"/>
                <a:cs typeface="Tahoma"/>
              </a:rPr>
              <a:t>vector</a:t>
            </a:r>
            <a:endParaRPr>
              <a:latin typeface="Tahoma"/>
              <a:cs typeface="Tahoma"/>
            </a:endParaRPr>
          </a:p>
          <a:p>
            <a:pPr marL="318743" marR="4559" indent="-307358">
              <a:lnSpc>
                <a:spcPts val="2082"/>
              </a:lnSpc>
              <a:spcBef>
                <a:spcPts val="555"/>
              </a:spcBef>
              <a:buClr>
                <a:srgbClr val="3333CC"/>
              </a:buClr>
              <a:buSzPct val="60000"/>
              <a:buFont typeface="Wingdings"/>
              <a:buChar char=""/>
              <a:tabLst>
                <a:tab pos="318743" algn="l"/>
              </a:tabLst>
            </a:pPr>
            <a:r>
              <a:rPr dirty="0">
                <a:latin typeface="Tahoma"/>
                <a:cs typeface="Tahoma"/>
              </a:rPr>
              <a:t>F</a:t>
            </a:r>
            <a:r>
              <a:rPr spc="-4" dirty="0">
                <a:latin typeface="Tahoma"/>
                <a:cs typeface="Tahoma"/>
              </a:rPr>
              <a:t>ilter</a:t>
            </a:r>
            <a:r>
              <a:rPr spc="-9" dirty="0">
                <a:latin typeface="Tahoma"/>
                <a:cs typeface="Tahoma"/>
              </a:rPr>
              <a:t>ing</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13" dirty="0">
                <a:latin typeface="Tahoma"/>
                <a:cs typeface="Tahoma"/>
              </a:rPr>
              <a:t>imag</a:t>
            </a:r>
            <a:r>
              <a:rPr dirty="0">
                <a:latin typeface="Tahoma"/>
                <a:cs typeface="Tahoma"/>
              </a:rPr>
              <a:t>e</a:t>
            </a:r>
            <a:r>
              <a:rPr spc="-4" dirty="0">
                <a:latin typeface="Tahoma"/>
                <a:cs typeface="Tahoma"/>
              </a:rPr>
              <a:t> i</a:t>
            </a:r>
            <a:r>
              <a:rPr dirty="0">
                <a:latin typeface="Tahoma"/>
                <a:cs typeface="Tahoma"/>
              </a:rPr>
              <a:t>s</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set</a:t>
            </a:r>
            <a:r>
              <a:rPr spc="-4" dirty="0">
                <a:latin typeface="Tahoma"/>
                <a:cs typeface="Tahoma"/>
              </a:rPr>
              <a:t> </a:t>
            </a:r>
            <a:r>
              <a:rPr dirty="0">
                <a:latin typeface="Tahoma"/>
                <a:cs typeface="Tahoma"/>
              </a:rPr>
              <a:t>of </a:t>
            </a:r>
            <a:r>
              <a:rPr spc="-13" dirty="0">
                <a:latin typeface="Tahoma"/>
                <a:cs typeface="Tahoma"/>
              </a:rPr>
              <a:t>d</a:t>
            </a:r>
            <a:r>
              <a:rPr dirty="0">
                <a:latin typeface="Tahoma"/>
                <a:cs typeface="Tahoma"/>
              </a:rPr>
              <a:t>ot</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odu</a:t>
            </a:r>
            <a:r>
              <a:rPr dirty="0">
                <a:latin typeface="Tahoma"/>
                <a:cs typeface="Tahoma"/>
              </a:rPr>
              <a:t>cts</a:t>
            </a:r>
            <a:endParaRPr>
              <a:latin typeface="Tahoma"/>
              <a:cs typeface="Tahoma"/>
            </a:endParaRPr>
          </a:p>
        </p:txBody>
      </p:sp>
      <p:sp>
        <p:nvSpPr>
          <p:cNvPr id="6" name="object 6"/>
          <p:cNvSpPr txBox="1"/>
          <p:nvPr/>
        </p:nvSpPr>
        <p:spPr>
          <a:xfrm>
            <a:off x="4920673" y="1748368"/>
            <a:ext cx="1039668" cy="276999"/>
          </a:xfrm>
          <a:prstGeom prst="rect">
            <a:avLst/>
          </a:prstGeom>
        </p:spPr>
        <p:txBody>
          <a:bodyPr vert="horz" wrap="square" lIns="0" tIns="0" rIns="0" bIns="0" rtlCol="0">
            <a:spAutoFit/>
          </a:bodyPr>
          <a:lstStyle/>
          <a:p>
            <a:pPr marL="318743" indent="-307358">
              <a:buClr>
                <a:srgbClr val="3333CC"/>
              </a:buClr>
              <a:buSzPct val="60000"/>
              <a:buFont typeface="Wingdings"/>
              <a:buChar char=""/>
              <a:tabLst>
                <a:tab pos="318743" algn="l"/>
              </a:tabLst>
            </a:pPr>
            <a:r>
              <a:rPr spc="-9" dirty="0">
                <a:latin typeface="Tahoma"/>
                <a:cs typeface="Tahoma"/>
              </a:rPr>
              <a:t>Insight</a:t>
            </a:r>
            <a:endParaRPr>
              <a:latin typeface="Tahoma"/>
              <a:cs typeface="Tahoma"/>
            </a:endParaRPr>
          </a:p>
        </p:txBody>
      </p:sp>
      <p:sp>
        <p:nvSpPr>
          <p:cNvPr id="7" name="object 7"/>
          <p:cNvSpPr txBox="1"/>
          <p:nvPr/>
        </p:nvSpPr>
        <p:spPr>
          <a:xfrm>
            <a:off x="5336311" y="2061887"/>
            <a:ext cx="2779568" cy="1031051"/>
          </a:xfrm>
          <a:prstGeom prst="rect">
            <a:avLst/>
          </a:prstGeom>
        </p:spPr>
        <p:txBody>
          <a:bodyPr vert="horz" wrap="square" lIns="0" tIns="0" rIns="0" bIns="0" rtlCol="0">
            <a:spAutoFit/>
          </a:bodyPr>
          <a:lstStyle/>
          <a:p>
            <a:pPr marL="261825" marR="142294" indent="-250443">
              <a:lnSpc>
                <a:spcPts val="1858"/>
              </a:lnSpc>
              <a:buClr>
                <a:srgbClr val="FF0000"/>
              </a:buClr>
              <a:buSzPct val="52777"/>
              <a:buFont typeface="Wingdings"/>
              <a:buChar char=""/>
              <a:tabLst>
                <a:tab pos="267517" algn="l"/>
              </a:tabLst>
            </a:pPr>
            <a:r>
              <a:rPr sz="1600" dirty="0">
                <a:latin typeface="Tahoma"/>
                <a:cs typeface="Tahoma"/>
              </a:rPr>
              <a:t>f</a:t>
            </a:r>
            <a:r>
              <a:rPr sz="1600" spc="-4" dirty="0">
                <a:latin typeface="Tahoma"/>
                <a:cs typeface="Tahoma"/>
              </a:rPr>
              <a:t>ilters </a:t>
            </a:r>
            <a:r>
              <a:rPr sz="1600" spc="-9" dirty="0">
                <a:latin typeface="Tahoma"/>
                <a:cs typeface="Tahoma"/>
              </a:rPr>
              <a:t>look</a:t>
            </a:r>
            <a:r>
              <a:rPr sz="1600" spc="-4" dirty="0">
                <a:latin typeface="Tahoma"/>
                <a:cs typeface="Tahoma"/>
              </a:rPr>
              <a:t> li</a:t>
            </a:r>
            <a:r>
              <a:rPr sz="1600" dirty="0">
                <a:latin typeface="Tahoma"/>
                <a:cs typeface="Tahoma"/>
              </a:rPr>
              <a:t>ke</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effects t</a:t>
            </a:r>
            <a:r>
              <a:rPr sz="1600" spc="-9" dirty="0">
                <a:latin typeface="Tahoma"/>
                <a:cs typeface="Tahoma"/>
              </a:rPr>
              <a:t>h</a:t>
            </a:r>
            <a:r>
              <a:rPr sz="1600" dirty="0">
                <a:latin typeface="Tahoma"/>
                <a:cs typeface="Tahoma"/>
              </a:rPr>
              <a:t>ey</a:t>
            </a:r>
            <a:r>
              <a:rPr sz="1600" spc="-4" dirty="0">
                <a:latin typeface="Tahoma"/>
                <a:cs typeface="Tahoma"/>
              </a:rPr>
              <a:t> </a:t>
            </a:r>
            <a:r>
              <a:rPr sz="1600" spc="-9" dirty="0">
                <a:latin typeface="Tahoma"/>
                <a:cs typeface="Tahoma"/>
              </a:rPr>
              <a:t>a</a:t>
            </a:r>
            <a:r>
              <a:rPr sz="1600" dirty="0">
                <a:latin typeface="Tahoma"/>
                <a:cs typeface="Tahoma"/>
              </a:rPr>
              <a:t>re</a:t>
            </a:r>
            <a:r>
              <a:rPr sz="1600" spc="-4" dirty="0">
                <a:latin typeface="Tahoma"/>
                <a:cs typeface="Tahoma"/>
              </a:rPr>
              <a:t> </a:t>
            </a:r>
            <a:r>
              <a:rPr sz="1600" spc="-9" dirty="0">
                <a:latin typeface="Tahoma"/>
                <a:cs typeface="Tahoma"/>
              </a:rPr>
              <a:t>in</a:t>
            </a:r>
            <a:r>
              <a:rPr sz="1600" dirty="0">
                <a:latin typeface="Tahoma"/>
                <a:cs typeface="Tahoma"/>
              </a:rPr>
              <a:t>te</a:t>
            </a:r>
            <a:r>
              <a:rPr sz="1600" spc="-9" dirty="0">
                <a:latin typeface="Tahoma"/>
                <a:cs typeface="Tahoma"/>
              </a:rPr>
              <a:t>nd</a:t>
            </a:r>
            <a:r>
              <a:rPr sz="1600" dirty="0">
                <a:latin typeface="Tahoma"/>
                <a:cs typeface="Tahoma"/>
              </a:rPr>
              <a:t>e</a:t>
            </a:r>
            <a:r>
              <a:rPr sz="1600" spc="-9" dirty="0">
                <a:latin typeface="Tahoma"/>
                <a:cs typeface="Tahoma"/>
              </a:rPr>
              <a:t>d</a:t>
            </a:r>
            <a:r>
              <a:rPr sz="1600" spc="-4" dirty="0">
                <a:latin typeface="Tahoma"/>
                <a:cs typeface="Tahoma"/>
              </a:rPr>
              <a:t> </a:t>
            </a:r>
            <a:r>
              <a:rPr sz="1600" dirty="0">
                <a:latin typeface="Tahoma"/>
                <a:cs typeface="Tahoma"/>
              </a:rPr>
              <a:t>t</a:t>
            </a:r>
            <a:r>
              <a:rPr sz="1600" spc="-9" dirty="0">
                <a:latin typeface="Tahoma"/>
                <a:cs typeface="Tahoma"/>
              </a:rPr>
              <a:t>o</a:t>
            </a:r>
            <a:r>
              <a:rPr sz="1600" spc="-4" dirty="0">
                <a:latin typeface="Tahoma"/>
                <a:cs typeface="Tahoma"/>
              </a:rPr>
              <a:t> </a:t>
            </a:r>
            <a:r>
              <a:rPr sz="1600" dirty="0">
                <a:latin typeface="Tahoma"/>
                <a:cs typeface="Tahoma"/>
              </a:rPr>
              <a:t>f</a:t>
            </a:r>
            <a:r>
              <a:rPr sz="1600" spc="-9" dirty="0">
                <a:latin typeface="Tahoma"/>
                <a:cs typeface="Tahoma"/>
              </a:rPr>
              <a:t>ind</a:t>
            </a:r>
            <a:endParaRPr sz="1600">
              <a:latin typeface="Tahoma"/>
              <a:cs typeface="Tahoma"/>
            </a:endParaRPr>
          </a:p>
          <a:p>
            <a:pPr marL="261825" marR="4559" indent="-250443">
              <a:spcBef>
                <a:spcPts val="372"/>
              </a:spcBef>
              <a:buClr>
                <a:srgbClr val="FF0000"/>
              </a:buClr>
              <a:buSzPct val="52777"/>
              <a:buFont typeface="Wingdings"/>
              <a:buChar char=""/>
              <a:tabLst>
                <a:tab pos="267517" algn="l"/>
              </a:tabLst>
            </a:pPr>
            <a:r>
              <a:rPr sz="1600" dirty="0">
                <a:latin typeface="Tahoma"/>
                <a:cs typeface="Tahoma"/>
              </a:rPr>
              <a:t>f</a:t>
            </a:r>
            <a:r>
              <a:rPr sz="1600" spc="-4" dirty="0">
                <a:latin typeface="Tahoma"/>
                <a:cs typeface="Tahoma"/>
              </a:rPr>
              <a:t>ilters </a:t>
            </a:r>
            <a:r>
              <a:rPr sz="1600" dirty="0">
                <a:latin typeface="Tahoma"/>
                <a:cs typeface="Tahoma"/>
              </a:rPr>
              <a:t>f</a:t>
            </a:r>
            <a:r>
              <a:rPr sz="1600" spc="-9" dirty="0">
                <a:latin typeface="Tahoma"/>
                <a:cs typeface="Tahoma"/>
              </a:rPr>
              <a:t>ind</a:t>
            </a:r>
            <a:r>
              <a:rPr sz="1600" spc="-4" dirty="0">
                <a:latin typeface="Tahoma"/>
                <a:cs typeface="Tahoma"/>
              </a:rPr>
              <a:t> </a:t>
            </a:r>
            <a:r>
              <a:rPr sz="1600" dirty="0">
                <a:latin typeface="Tahoma"/>
                <a:cs typeface="Tahoma"/>
              </a:rPr>
              <a:t>effects</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ey</a:t>
            </a:r>
            <a:r>
              <a:rPr sz="1600" spc="-4" dirty="0">
                <a:latin typeface="Tahoma"/>
                <a:cs typeface="Tahoma"/>
              </a:rPr>
              <a:t> </a:t>
            </a:r>
            <a:r>
              <a:rPr sz="1600" spc="-9" dirty="0">
                <a:latin typeface="Tahoma"/>
                <a:cs typeface="Tahoma"/>
              </a:rPr>
              <a:t>look</a:t>
            </a:r>
            <a:r>
              <a:rPr sz="1600" spc="-4" dirty="0">
                <a:latin typeface="Tahoma"/>
                <a:cs typeface="Tahoma"/>
              </a:rPr>
              <a:t> li</a:t>
            </a:r>
            <a:r>
              <a:rPr sz="1600" dirty="0">
                <a:latin typeface="Tahoma"/>
                <a:cs typeface="Tahoma"/>
              </a:rPr>
              <a:t>ke</a:t>
            </a:r>
            <a:endParaRPr sz="1600">
              <a:latin typeface="Tahoma"/>
              <a:cs typeface="Tahoma"/>
            </a:endParaRPr>
          </a:p>
        </p:txBody>
      </p:sp>
      <p:sp>
        <p:nvSpPr>
          <p:cNvPr id="8" name="object 8"/>
          <p:cNvSpPr/>
          <p:nvPr/>
        </p:nvSpPr>
        <p:spPr>
          <a:xfrm>
            <a:off x="415636" y="4504775"/>
            <a:ext cx="2008909" cy="194982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719457" y="4504775"/>
            <a:ext cx="2008907" cy="194982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442519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5071" y="381001"/>
            <a:ext cx="7772400" cy="523220"/>
          </a:xfrm>
          <a:prstGeom prst="rect">
            <a:avLst/>
          </a:prstGeom>
        </p:spPr>
        <p:txBody>
          <a:bodyPr vert="horz" wrap="square" lIns="0" tIns="0" rIns="0" bIns="0" rtlCol="0">
            <a:spAutoFit/>
          </a:bodyPr>
          <a:lstStyle/>
          <a:p>
            <a:pPr marL="607888"/>
            <a:r>
              <a:rPr dirty="0"/>
              <a:t>F</a:t>
            </a:r>
            <a:r>
              <a:rPr spc="-9" dirty="0"/>
              <a:t>ilter</a:t>
            </a:r>
            <a:r>
              <a:rPr spc="-4" dirty="0"/>
              <a:t> </a:t>
            </a:r>
            <a:r>
              <a:rPr dirty="0"/>
              <a:t>B</a:t>
            </a:r>
            <a:r>
              <a:rPr spc="-18" dirty="0"/>
              <a:t>an</a:t>
            </a:r>
            <a:r>
              <a:rPr dirty="0"/>
              <a:t>k</a:t>
            </a:r>
          </a:p>
        </p:txBody>
      </p:sp>
      <p:sp>
        <p:nvSpPr>
          <p:cNvPr id="4" name="object 4"/>
          <p:cNvSpPr/>
          <p:nvPr/>
        </p:nvSpPr>
        <p:spPr>
          <a:xfrm>
            <a:off x="900545" y="1613652"/>
            <a:ext cx="7481453" cy="276785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026967" y="5013394"/>
            <a:ext cx="5264727" cy="487313"/>
          </a:xfrm>
          <a:prstGeom prst="rect">
            <a:avLst/>
          </a:prstGeom>
        </p:spPr>
        <p:txBody>
          <a:bodyPr vert="horz" wrap="square" lIns="0" tIns="0" rIns="0" bIns="0" rtlCol="0">
            <a:spAutoFit/>
          </a:bodyPr>
          <a:lstStyle/>
          <a:p>
            <a:pPr marL="11384" marR="4559">
              <a:lnSpc>
                <a:spcPts val="1885"/>
              </a:lnSpc>
            </a:pPr>
            <a:r>
              <a:rPr sz="1600" dirty="0">
                <a:latin typeface="Arial"/>
                <a:cs typeface="Arial"/>
              </a:rPr>
              <a:t>Leung</a:t>
            </a:r>
            <a:r>
              <a:rPr sz="1600" spc="-4" dirty="0">
                <a:latin typeface="Arial"/>
                <a:cs typeface="Arial"/>
              </a:rPr>
              <a:t> </a:t>
            </a:r>
            <a:r>
              <a:rPr sz="1600" spc="-13" dirty="0">
                <a:latin typeface="Arial"/>
                <a:cs typeface="Arial"/>
              </a:rPr>
              <a:t>&amp;</a:t>
            </a:r>
            <a:r>
              <a:rPr sz="1600" spc="-4" dirty="0">
                <a:latin typeface="Arial"/>
                <a:cs typeface="Arial"/>
              </a:rPr>
              <a:t> </a:t>
            </a:r>
            <a:r>
              <a:rPr sz="1600" dirty="0">
                <a:latin typeface="Arial"/>
                <a:cs typeface="Arial"/>
              </a:rPr>
              <a:t>Mali</a:t>
            </a:r>
            <a:r>
              <a:rPr sz="1600" spc="-9" dirty="0">
                <a:latin typeface="Arial"/>
                <a:cs typeface="Arial"/>
              </a:rPr>
              <a:t>k,</a:t>
            </a:r>
            <a:r>
              <a:rPr sz="1600" spc="-4" dirty="0">
                <a:latin typeface="Arial"/>
                <a:cs typeface="Arial"/>
              </a:rPr>
              <a:t> </a:t>
            </a:r>
            <a:r>
              <a:rPr sz="1600" dirty="0">
                <a:latin typeface="Arial"/>
                <a:cs typeface="Arial"/>
              </a:rPr>
              <a:t>Represen</a:t>
            </a:r>
            <a:r>
              <a:rPr sz="1600" spc="-4" dirty="0">
                <a:latin typeface="Arial"/>
                <a:cs typeface="Arial"/>
              </a:rPr>
              <a:t>t</a:t>
            </a:r>
            <a:r>
              <a:rPr sz="1600" dirty="0">
                <a:latin typeface="Arial"/>
                <a:cs typeface="Arial"/>
              </a:rPr>
              <a:t>ing</a:t>
            </a:r>
            <a:r>
              <a:rPr sz="1600" spc="-4" dirty="0">
                <a:latin typeface="Arial"/>
                <a:cs typeface="Arial"/>
              </a:rPr>
              <a:t> </a:t>
            </a:r>
            <a:r>
              <a:rPr sz="1600" dirty="0">
                <a:latin typeface="Arial"/>
                <a:cs typeface="Arial"/>
              </a:rPr>
              <a:t>and</a:t>
            </a:r>
            <a:r>
              <a:rPr sz="1600" spc="-4" dirty="0">
                <a:latin typeface="Arial"/>
                <a:cs typeface="Arial"/>
              </a:rPr>
              <a:t> </a:t>
            </a:r>
            <a:r>
              <a:rPr sz="1600" dirty="0">
                <a:latin typeface="Arial"/>
                <a:cs typeface="Arial"/>
              </a:rPr>
              <a:t>Recognizing</a:t>
            </a:r>
            <a:r>
              <a:rPr sz="1600" spc="-4" dirty="0">
                <a:latin typeface="Arial"/>
                <a:cs typeface="Arial"/>
              </a:rPr>
              <a:t> t</a:t>
            </a:r>
            <a:r>
              <a:rPr sz="1600" dirty="0">
                <a:latin typeface="Arial"/>
                <a:cs typeface="Arial"/>
              </a:rPr>
              <a:t>he</a:t>
            </a:r>
            <a:r>
              <a:rPr sz="1600" spc="-4" dirty="0">
                <a:latin typeface="Arial"/>
                <a:cs typeface="Arial"/>
              </a:rPr>
              <a:t> </a:t>
            </a:r>
            <a:r>
              <a:rPr sz="1600" spc="-45" dirty="0">
                <a:latin typeface="Arial"/>
                <a:cs typeface="Arial"/>
              </a:rPr>
              <a:t>V</a:t>
            </a:r>
            <a:r>
              <a:rPr sz="1600" dirty="0">
                <a:latin typeface="Arial"/>
                <a:cs typeface="Arial"/>
              </a:rPr>
              <a:t>isual Apperance</a:t>
            </a:r>
            <a:r>
              <a:rPr sz="1600" spc="-4" dirty="0">
                <a:latin typeface="Arial"/>
                <a:cs typeface="Arial"/>
              </a:rPr>
              <a:t> </a:t>
            </a:r>
            <a:r>
              <a:rPr sz="1600" dirty="0">
                <a:latin typeface="Arial"/>
                <a:cs typeface="Arial"/>
              </a:rPr>
              <a:t>using</a:t>
            </a:r>
            <a:r>
              <a:rPr sz="1600" spc="-4" dirty="0">
                <a:latin typeface="Arial"/>
                <a:cs typeface="Arial"/>
              </a:rPr>
              <a:t> </a:t>
            </a:r>
            <a:r>
              <a:rPr sz="1600" dirty="0">
                <a:latin typeface="Arial"/>
                <a:cs typeface="Arial"/>
              </a:rPr>
              <a:t>3D</a:t>
            </a:r>
            <a:r>
              <a:rPr sz="1600" spc="-31" dirty="0">
                <a:latin typeface="Arial"/>
                <a:cs typeface="Arial"/>
              </a:rPr>
              <a:t> </a:t>
            </a:r>
            <a:r>
              <a:rPr sz="1600" spc="-193" dirty="0">
                <a:latin typeface="Arial"/>
                <a:cs typeface="Arial"/>
              </a:rPr>
              <a:t>T</a:t>
            </a:r>
            <a:r>
              <a:rPr sz="1600" dirty="0">
                <a:latin typeface="Arial"/>
                <a:cs typeface="Arial"/>
              </a:rPr>
              <a:t>e</a:t>
            </a:r>
            <a:r>
              <a:rPr sz="1600" spc="-9" dirty="0">
                <a:latin typeface="Arial"/>
                <a:cs typeface="Arial"/>
              </a:rPr>
              <a:t>xt</a:t>
            </a:r>
            <a:r>
              <a:rPr sz="1600" dirty="0">
                <a:latin typeface="Arial"/>
                <a:cs typeface="Arial"/>
              </a:rPr>
              <a:t>on</a:t>
            </a:r>
            <a:r>
              <a:rPr sz="1600" spc="-9" dirty="0">
                <a:latin typeface="Arial"/>
                <a:cs typeface="Arial"/>
              </a:rPr>
              <a:t>s,</a:t>
            </a:r>
            <a:r>
              <a:rPr sz="1600" spc="-4" dirty="0">
                <a:latin typeface="Arial"/>
                <a:cs typeface="Arial"/>
              </a:rPr>
              <a:t> I</a:t>
            </a:r>
            <a:r>
              <a:rPr sz="1600" dirty="0">
                <a:latin typeface="Arial"/>
                <a:cs typeface="Arial"/>
              </a:rPr>
              <a:t>JC</a:t>
            </a:r>
            <a:r>
              <a:rPr sz="1600" spc="-13" dirty="0">
                <a:latin typeface="Arial"/>
                <a:cs typeface="Arial"/>
              </a:rPr>
              <a:t>V</a:t>
            </a:r>
            <a:r>
              <a:rPr sz="1600" spc="-4" dirty="0">
                <a:latin typeface="Arial"/>
                <a:cs typeface="Arial"/>
              </a:rPr>
              <a:t> </a:t>
            </a:r>
            <a:r>
              <a:rPr sz="1600" dirty="0">
                <a:latin typeface="Arial"/>
                <a:cs typeface="Arial"/>
              </a:rPr>
              <a:t>2001</a:t>
            </a:r>
            <a:endParaRPr sz="1600">
              <a:latin typeface="Arial"/>
              <a:cs typeface="Arial"/>
            </a:endParaRPr>
          </a:p>
        </p:txBody>
      </p:sp>
    </p:spTree>
    <p:extLst>
      <p:ext uri="{BB962C8B-B14F-4D97-AF65-F5344CB8AC3E}">
        <p14:creationId xmlns:p14="http://schemas.microsoft.com/office/powerpoint/2010/main" val="17452669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smtClean="0"/>
              <a:t>Learning to detect boundaries</a:t>
            </a:r>
          </a:p>
        </p:txBody>
      </p:sp>
      <p:sp>
        <p:nvSpPr>
          <p:cNvPr id="40963" name="Rectangle 3"/>
          <p:cNvSpPr>
            <a:spLocks noGrp="1" noChangeArrowheads="1"/>
          </p:cNvSpPr>
          <p:nvPr>
            <p:ph type="body" idx="1"/>
          </p:nvPr>
        </p:nvSpPr>
        <p:spPr>
          <a:xfrm>
            <a:off x="685800" y="5641975"/>
            <a:ext cx="7772400" cy="838200"/>
          </a:xfrm>
        </p:spPr>
        <p:txBody>
          <a:bodyPr/>
          <a:lstStyle/>
          <a:p>
            <a:r>
              <a:rPr lang="en-US" sz="2400" smtClean="0"/>
              <a:t>Berkeley segmentation database:</a:t>
            </a:r>
            <a:br>
              <a:rPr lang="en-US" sz="2400" smtClean="0"/>
            </a:br>
            <a:r>
              <a:rPr lang="en-US" sz="1600" smtClean="0">
                <a:hlinkClick r:id="rId3"/>
              </a:rPr>
              <a:t>http://www.eecs.berkeley.edu/Research/Projects/CS/vision/grouping/segbench/</a:t>
            </a:r>
            <a:endParaRPr lang="en-US" sz="1600" smtClean="0"/>
          </a:p>
        </p:txBody>
      </p:sp>
      <p:pic>
        <p:nvPicPr>
          <p:cNvPr id="40964" name="Picture 4"/>
          <p:cNvPicPr>
            <a:picLocks noChangeAspect="1" noChangeArrowheads="1"/>
          </p:cNvPicPr>
          <p:nvPr/>
        </p:nvPicPr>
        <p:blipFill>
          <a:blip r:embed="rId4" cstate="print"/>
          <a:srcRect/>
          <a:stretch>
            <a:fillRect/>
          </a:stretch>
        </p:blipFill>
        <p:spPr bwMode="auto">
          <a:xfrm>
            <a:off x="461963" y="1603375"/>
            <a:ext cx="2662237" cy="1776413"/>
          </a:xfrm>
          <a:prstGeom prst="rect">
            <a:avLst/>
          </a:prstGeom>
          <a:noFill/>
          <a:ln w="9525">
            <a:noFill/>
            <a:miter lim="800000"/>
            <a:headEnd/>
            <a:tailEnd/>
          </a:ln>
        </p:spPr>
      </p:pic>
      <p:pic>
        <p:nvPicPr>
          <p:cNvPr id="40965" name="Picture 5"/>
          <p:cNvPicPr>
            <a:picLocks noChangeAspect="1" noChangeArrowheads="1"/>
          </p:cNvPicPr>
          <p:nvPr/>
        </p:nvPicPr>
        <p:blipFill>
          <a:blip r:embed="rId5" cstate="print"/>
          <a:srcRect/>
          <a:stretch>
            <a:fillRect/>
          </a:stretch>
        </p:blipFill>
        <p:spPr bwMode="auto">
          <a:xfrm>
            <a:off x="3276600" y="1603375"/>
            <a:ext cx="2667000" cy="1779588"/>
          </a:xfrm>
          <a:prstGeom prst="rect">
            <a:avLst/>
          </a:prstGeom>
          <a:noFill/>
          <a:ln w="9525">
            <a:noFill/>
            <a:miter lim="800000"/>
            <a:headEnd/>
            <a:tailEnd/>
          </a:ln>
        </p:spPr>
      </p:pic>
      <p:pic>
        <p:nvPicPr>
          <p:cNvPr id="40966" name="Picture 6" descr="buffalo"/>
          <p:cNvPicPr>
            <a:picLocks noChangeAspect="1" noChangeArrowheads="1"/>
          </p:cNvPicPr>
          <p:nvPr/>
        </p:nvPicPr>
        <p:blipFill>
          <a:blip r:embed="rId6" cstate="print"/>
          <a:srcRect/>
          <a:stretch>
            <a:fillRect/>
          </a:stretch>
        </p:blipFill>
        <p:spPr bwMode="auto">
          <a:xfrm>
            <a:off x="6089650" y="1603375"/>
            <a:ext cx="2673350" cy="1784350"/>
          </a:xfrm>
          <a:prstGeom prst="rect">
            <a:avLst/>
          </a:prstGeom>
          <a:noFill/>
          <a:ln w="9525">
            <a:solidFill>
              <a:schemeClr val="tx1"/>
            </a:solidFill>
            <a:miter lim="800000"/>
            <a:headEnd/>
            <a:tailEnd/>
          </a:ln>
        </p:spPr>
      </p:pic>
      <p:pic>
        <p:nvPicPr>
          <p:cNvPr id="40967" name="Picture 8"/>
          <p:cNvPicPr>
            <a:picLocks noChangeAspect="1" noChangeArrowheads="1"/>
          </p:cNvPicPr>
          <p:nvPr/>
        </p:nvPicPr>
        <p:blipFill>
          <a:blip r:embed="rId7" cstate="print"/>
          <a:srcRect/>
          <a:stretch>
            <a:fillRect/>
          </a:stretch>
        </p:blipFill>
        <p:spPr bwMode="auto">
          <a:xfrm>
            <a:off x="457200" y="3557588"/>
            <a:ext cx="2667000" cy="1779587"/>
          </a:xfrm>
          <a:prstGeom prst="rect">
            <a:avLst/>
          </a:prstGeom>
          <a:noFill/>
          <a:ln w="9525">
            <a:noFill/>
            <a:miter lim="800000"/>
            <a:headEnd/>
            <a:tailEnd/>
          </a:ln>
        </p:spPr>
      </p:pic>
      <p:pic>
        <p:nvPicPr>
          <p:cNvPr id="40968" name="Picture 9"/>
          <p:cNvPicPr>
            <a:picLocks noChangeAspect="1" noChangeArrowheads="1"/>
          </p:cNvPicPr>
          <p:nvPr/>
        </p:nvPicPr>
        <p:blipFill>
          <a:blip r:embed="rId8" cstate="print"/>
          <a:srcRect/>
          <a:stretch>
            <a:fillRect/>
          </a:stretch>
        </p:blipFill>
        <p:spPr bwMode="auto">
          <a:xfrm>
            <a:off x="3276600" y="3557588"/>
            <a:ext cx="2667000" cy="1779587"/>
          </a:xfrm>
          <a:prstGeom prst="rect">
            <a:avLst/>
          </a:prstGeom>
          <a:noFill/>
          <a:ln w="9525">
            <a:noFill/>
            <a:miter lim="800000"/>
            <a:headEnd/>
            <a:tailEnd/>
          </a:ln>
        </p:spPr>
      </p:pic>
      <p:pic>
        <p:nvPicPr>
          <p:cNvPr id="40969" name="Picture 10" descr="boys"/>
          <p:cNvPicPr>
            <a:picLocks noChangeAspect="1" noChangeArrowheads="1"/>
          </p:cNvPicPr>
          <p:nvPr/>
        </p:nvPicPr>
        <p:blipFill>
          <a:blip r:embed="rId9" cstate="print"/>
          <a:srcRect/>
          <a:stretch>
            <a:fillRect/>
          </a:stretch>
        </p:blipFill>
        <p:spPr bwMode="auto">
          <a:xfrm>
            <a:off x="6089650" y="3557588"/>
            <a:ext cx="2667000" cy="1779587"/>
          </a:xfrm>
          <a:prstGeom prst="rect">
            <a:avLst/>
          </a:prstGeom>
          <a:noFill/>
          <a:ln w="9525">
            <a:solidFill>
              <a:schemeClr val="tx1"/>
            </a:solidFill>
            <a:miter lim="800000"/>
            <a:headEnd/>
            <a:tailEnd/>
          </a:ln>
        </p:spPr>
      </p:pic>
      <p:sp>
        <p:nvSpPr>
          <p:cNvPr id="40970" name="Text Box 11"/>
          <p:cNvSpPr txBox="1">
            <a:spLocks noChangeArrowheads="1"/>
          </p:cNvSpPr>
          <p:nvPr/>
        </p:nvSpPr>
        <p:spPr bwMode="auto">
          <a:xfrm>
            <a:off x="1346200" y="1146175"/>
            <a:ext cx="806450" cy="366713"/>
          </a:xfrm>
          <a:prstGeom prst="rect">
            <a:avLst/>
          </a:prstGeom>
          <a:noFill/>
          <a:ln w="9525">
            <a:noFill/>
            <a:miter lim="800000"/>
            <a:headEnd/>
            <a:tailEnd/>
          </a:ln>
        </p:spPr>
        <p:txBody>
          <a:bodyPr wrap="none">
            <a:spAutoFit/>
          </a:bodyPr>
          <a:lstStyle/>
          <a:p>
            <a:r>
              <a:rPr lang="en-US"/>
              <a:t>image</a:t>
            </a:r>
          </a:p>
        </p:txBody>
      </p:sp>
      <p:sp>
        <p:nvSpPr>
          <p:cNvPr id="40971" name="Text Box 12"/>
          <p:cNvSpPr txBox="1">
            <a:spLocks noChangeArrowheads="1"/>
          </p:cNvSpPr>
          <p:nvPr/>
        </p:nvSpPr>
        <p:spPr bwMode="auto">
          <a:xfrm>
            <a:off x="3473450" y="1143000"/>
            <a:ext cx="2317750" cy="366713"/>
          </a:xfrm>
          <a:prstGeom prst="rect">
            <a:avLst/>
          </a:prstGeom>
          <a:noFill/>
          <a:ln w="9525">
            <a:noFill/>
            <a:miter lim="800000"/>
            <a:headEnd/>
            <a:tailEnd/>
          </a:ln>
        </p:spPr>
        <p:txBody>
          <a:bodyPr wrap="none">
            <a:spAutoFit/>
          </a:bodyPr>
          <a:lstStyle/>
          <a:p>
            <a:r>
              <a:rPr lang="en-US"/>
              <a:t>human segmentation</a:t>
            </a:r>
          </a:p>
        </p:txBody>
      </p:sp>
      <p:sp>
        <p:nvSpPr>
          <p:cNvPr id="40972" name="Text Box 13"/>
          <p:cNvSpPr txBox="1">
            <a:spLocks noChangeArrowheads="1"/>
          </p:cNvSpPr>
          <p:nvPr/>
        </p:nvSpPr>
        <p:spPr bwMode="auto">
          <a:xfrm>
            <a:off x="6318250" y="1146175"/>
            <a:ext cx="2139950" cy="366713"/>
          </a:xfrm>
          <a:prstGeom prst="rect">
            <a:avLst/>
          </a:prstGeom>
          <a:noFill/>
          <a:ln w="9525">
            <a:noFill/>
            <a:miter lim="800000"/>
            <a:headEnd/>
            <a:tailEnd/>
          </a:ln>
        </p:spPr>
        <p:txBody>
          <a:bodyPr wrap="none">
            <a:spAutoFit/>
          </a:bodyPr>
          <a:lstStyle/>
          <a:p>
            <a:r>
              <a:rPr lang="en-US"/>
              <a:t>gradient magnitude</a:t>
            </a:r>
          </a:p>
        </p:txBody>
      </p:sp>
    </p:spTree>
    <p:extLst>
      <p:ext uri="{BB962C8B-B14F-4D97-AF65-F5344CB8AC3E}">
        <p14:creationId xmlns:p14="http://schemas.microsoft.com/office/powerpoint/2010/main" val="8260638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pB</a:t>
            </a:r>
            <a:r>
              <a:rPr lang="en-US" dirty="0" smtClean="0"/>
              <a:t> boundary detector</a:t>
            </a:r>
            <a:endParaRPr lang="en-US" dirty="0"/>
          </a:p>
        </p:txBody>
      </p:sp>
      <p:pic>
        <p:nvPicPr>
          <p:cNvPr id="40962" name="Picture 2"/>
          <p:cNvPicPr>
            <a:picLocks noChangeAspect="1" noChangeArrowheads="1"/>
          </p:cNvPicPr>
          <p:nvPr/>
        </p:nvPicPr>
        <p:blipFill>
          <a:blip r:embed="rId2" cstate="print"/>
          <a:srcRect/>
          <a:stretch>
            <a:fillRect/>
          </a:stretch>
        </p:blipFill>
        <p:spPr bwMode="auto">
          <a:xfrm>
            <a:off x="838201" y="1303864"/>
            <a:ext cx="7086600" cy="5268386"/>
          </a:xfrm>
          <a:prstGeom prst="rect">
            <a:avLst/>
          </a:prstGeom>
          <a:noFill/>
          <a:ln w="9525">
            <a:noFill/>
            <a:miter lim="800000"/>
            <a:headEnd/>
            <a:tailEnd/>
          </a:ln>
        </p:spPr>
      </p:pic>
      <p:sp>
        <p:nvSpPr>
          <p:cNvPr id="5" name="Rectangle 4"/>
          <p:cNvSpPr/>
          <p:nvPr/>
        </p:nvSpPr>
        <p:spPr>
          <a:xfrm>
            <a:off x="3276600" y="3200400"/>
            <a:ext cx="5562600" cy="34290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6" name="TextBox 5"/>
          <p:cNvSpPr txBox="1"/>
          <p:nvPr/>
        </p:nvSpPr>
        <p:spPr>
          <a:xfrm>
            <a:off x="6248400" y="6172200"/>
            <a:ext cx="2274982" cy="369332"/>
          </a:xfrm>
          <a:prstGeom prst="rect">
            <a:avLst/>
          </a:prstGeom>
          <a:noFill/>
        </p:spPr>
        <p:txBody>
          <a:bodyPr wrap="none" rtlCol="0">
            <a:spAutoFit/>
          </a:bodyPr>
          <a:lstStyle/>
          <a:p>
            <a:pPr defTabSz="914400"/>
            <a:r>
              <a:rPr lang="en-US" dirty="0" smtClean="0">
                <a:solidFill>
                  <a:prstClr val="black"/>
                </a:solidFill>
              </a:rPr>
              <a:t>Figure from </a:t>
            </a:r>
            <a:r>
              <a:rPr lang="en-US" dirty="0" err="1" smtClean="0">
                <a:solidFill>
                  <a:prstClr val="black"/>
                </a:solidFill>
              </a:rPr>
              <a:t>Fowlkes</a:t>
            </a:r>
            <a:endParaRPr lang="en-US" dirty="0">
              <a:solidFill>
                <a:prstClr val="black"/>
              </a:solidFill>
            </a:endParaRPr>
          </a:p>
        </p:txBody>
      </p:sp>
      <p:sp>
        <p:nvSpPr>
          <p:cNvPr id="7" name="Rectangle 6"/>
          <p:cNvSpPr/>
          <p:nvPr/>
        </p:nvSpPr>
        <p:spPr>
          <a:xfrm>
            <a:off x="6037605" y="2895600"/>
            <a:ext cx="1600200" cy="457200"/>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8" name="TextBox 7"/>
          <p:cNvSpPr txBox="1"/>
          <p:nvPr/>
        </p:nvSpPr>
        <p:spPr>
          <a:xfrm>
            <a:off x="3429000" y="4876800"/>
            <a:ext cx="5342781" cy="1200329"/>
          </a:xfrm>
          <a:prstGeom prst="rect">
            <a:avLst/>
          </a:prstGeom>
          <a:noFill/>
        </p:spPr>
        <p:txBody>
          <a:bodyPr wrap="square" rtlCol="0">
            <a:spAutoFit/>
          </a:bodyPr>
          <a:lstStyle/>
          <a:p>
            <a:pPr defTabSz="914400"/>
            <a:r>
              <a:rPr lang="en-US" dirty="0" smtClean="0">
                <a:solidFill>
                  <a:prstClr val="black"/>
                </a:solidFill>
              </a:rPr>
              <a:t>Martin, </a:t>
            </a:r>
            <a:r>
              <a:rPr lang="en-US" dirty="0" err="1" smtClean="0">
                <a:solidFill>
                  <a:prstClr val="black"/>
                </a:solidFill>
              </a:rPr>
              <a:t>Fowlkes</a:t>
            </a:r>
            <a:r>
              <a:rPr lang="en-US" dirty="0" smtClean="0">
                <a:solidFill>
                  <a:prstClr val="black"/>
                </a:solidFill>
              </a:rPr>
              <a:t>, Malik 2004: Learning to Detection Natural Boundaries…</a:t>
            </a:r>
          </a:p>
          <a:p>
            <a:pPr defTabSz="914400"/>
            <a:r>
              <a:rPr lang="en-US" dirty="0" smtClean="0">
                <a:solidFill>
                  <a:prstClr val="black"/>
                </a:solidFill>
                <a:hlinkClick r:id="rId3"/>
              </a:rPr>
              <a:t>http://www.eecs.berkeley.edu/Research/Projects/CS/vision/grouping/papers/mfm-pami-boundary.pdf</a:t>
            </a:r>
            <a:r>
              <a:rPr lang="en-US" dirty="0" smtClean="0">
                <a:solidFill>
                  <a:prstClr val="black"/>
                </a:solidFill>
              </a:rPr>
              <a:t> </a:t>
            </a:r>
            <a:endParaRPr lang="en-US" dirty="0">
              <a:solidFill>
                <a:prstClr val="black"/>
              </a:solidFill>
            </a:endParaRPr>
          </a:p>
        </p:txBody>
      </p:sp>
    </p:spTree>
    <p:extLst>
      <p:ext uri="{BB962C8B-B14F-4D97-AF65-F5344CB8AC3E}">
        <p14:creationId xmlns:p14="http://schemas.microsoft.com/office/powerpoint/2010/main" val="39137154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pB</a:t>
            </a:r>
            <a:r>
              <a:rPr lang="en-US" dirty="0" smtClean="0"/>
              <a:t> Boundary Detector</a:t>
            </a:r>
            <a:endParaRPr lang="en-US" dirty="0"/>
          </a:p>
        </p:txBody>
      </p:sp>
      <p:pic>
        <p:nvPicPr>
          <p:cNvPr id="41986" name="Picture 2"/>
          <p:cNvPicPr>
            <a:picLocks noChangeAspect="1" noChangeArrowheads="1"/>
          </p:cNvPicPr>
          <p:nvPr/>
        </p:nvPicPr>
        <p:blipFill>
          <a:blip r:embed="rId2" cstate="print"/>
          <a:srcRect/>
          <a:stretch>
            <a:fillRect/>
          </a:stretch>
        </p:blipFill>
        <p:spPr bwMode="auto">
          <a:xfrm>
            <a:off x="838200" y="1219200"/>
            <a:ext cx="6477000" cy="4391473"/>
          </a:xfrm>
          <a:prstGeom prst="rect">
            <a:avLst/>
          </a:prstGeom>
          <a:noFill/>
          <a:ln w="9525">
            <a:noFill/>
            <a:miter lim="800000"/>
            <a:headEnd/>
            <a:tailEnd/>
          </a:ln>
        </p:spPr>
      </p:pic>
      <p:sp>
        <p:nvSpPr>
          <p:cNvPr id="3" name="Rectangle 2"/>
          <p:cNvSpPr/>
          <p:nvPr/>
        </p:nvSpPr>
        <p:spPr>
          <a:xfrm>
            <a:off x="838200" y="5610673"/>
            <a:ext cx="7162800" cy="923330"/>
          </a:xfrm>
          <a:prstGeom prst="rect">
            <a:avLst/>
          </a:prstGeom>
        </p:spPr>
        <p:txBody>
          <a:bodyPr wrap="square">
            <a:spAutoFit/>
          </a:bodyPr>
          <a:lstStyle/>
          <a:p>
            <a:pPr defTabSz="914400"/>
            <a:r>
              <a:rPr lang="en-US" dirty="0" smtClean="0">
                <a:solidFill>
                  <a:prstClr val="black"/>
                </a:solidFill>
              </a:rPr>
              <a:t>- Estimate </a:t>
            </a:r>
            <a:r>
              <a:rPr lang="en-US" dirty="0">
                <a:solidFill>
                  <a:prstClr val="black"/>
                </a:solidFill>
              </a:rPr>
              <a:t>Posterior probability of boundary </a:t>
            </a:r>
            <a:r>
              <a:rPr lang="en-US" dirty="0" smtClean="0">
                <a:solidFill>
                  <a:prstClr val="black"/>
                </a:solidFill>
              </a:rPr>
              <a:t>passing through </a:t>
            </a:r>
            <a:r>
              <a:rPr lang="en-US" dirty="0" err="1">
                <a:solidFill>
                  <a:prstClr val="black"/>
                </a:solidFill>
              </a:rPr>
              <a:t>centre</a:t>
            </a:r>
            <a:r>
              <a:rPr lang="en-US" dirty="0">
                <a:solidFill>
                  <a:prstClr val="black"/>
                </a:solidFill>
              </a:rPr>
              <a:t> point based on local </a:t>
            </a:r>
            <a:r>
              <a:rPr lang="en-US" dirty="0" smtClean="0">
                <a:solidFill>
                  <a:prstClr val="black"/>
                </a:solidFill>
              </a:rPr>
              <a:t>patch based features</a:t>
            </a:r>
            <a:endParaRPr lang="en-US" dirty="0">
              <a:solidFill>
                <a:prstClr val="black"/>
              </a:solidFill>
            </a:endParaRPr>
          </a:p>
          <a:p>
            <a:pPr defTabSz="914400"/>
            <a:r>
              <a:rPr lang="en-US" dirty="0" smtClean="0">
                <a:solidFill>
                  <a:prstClr val="black"/>
                </a:solidFill>
              </a:rPr>
              <a:t>- Using </a:t>
            </a:r>
            <a:r>
              <a:rPr lang="en-US" dirty="0">
                <a:solidFill>
                  <a:prstClr val="black"/>
                </a:solidFill>
              </a:rPr>
              <a:t>a Supervised Learning based framework</a:t>
            </a:r>
          </a:p>
        </p:txBody>
      </p:sp>
    </p:spTree>
    <p:extLst>
      <p:ext uri="{BB962C8B-B14F-4D97-AF65-F5344CB8AC3E}">
        <p14:creationId xmlns:p14="http://schemas.microsoft.com/office/powerpoint/2010/main" val="20885958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r>
              <a:rPr lang="en-US" sz="3200" dirty="0" smtClean="0"/>
              <a:t>Results</a:t>
            </a:r>
            <a:endParaRPr lang="en-US" sz="3200" dirty="0"/>
          </a:p>
        </p:txBody>
      </p:sp>
      <p:pic>
        <p:nvPicPr>
          <p:cNvPr id="93186" name="Picture 2" descr="http://www.cs.berkeley.edu/projects/vision/grouping/segbench/BSDS300/html/images/plain/normal/color/1670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 y="533400"/>
            <a:ext cx="4581525" cy="3057526"/>
          </a:xfrm>
          <a:prstGeom prst="rect">
            <a:avLst/>
          </a:prstGeom>
          <a:noFill/>
          <a:extLst>
            <a:ext uri="{909E8E84-426E-40DD-AFC4-6F175D3DCCD1}">
              <a14:hiddenFill xmlns:a14="http://schemas.microsoft.com/office/drawing/2010/main">
                <a:solidFill>
                  <a:srgbClr val="FFFFFF"/>
                </a:solidFill>
              </a14:hiddenFill>
            </a:ext>
          </a:extLst>
        </p:spPr>
      </p:pic>
      <p:pic>
        <p:nvPicPr>
          <p:cNvPr id="93188" name="Picture 4" descr="http://www.eecs.berkeley.edu/Research/Projects/CS/vision/bsds/bench/color/human/167062.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5" y="3800474"/>
            <a:ext cx="4581525" cy="30575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83" y="3936124"/>
            <a:ext cx="1595309" cy="369332"/>
          </a:xfrm>
          <a:prstGeom prst="rect">
            <a:avLst/>
          </a:prstGeom>
          <a:noFill/>
        </p:spPr>
        <p:txBody>
          <a:bodyPr wrap="none" rtlCol="0">
            <a:spAutoFit/>
          </a:bodyPr>
          <a:lstStyle/>
          <a:p>
            <a:r>
              <a:rPr lang="en-US" dirty="0" smtClean="0">
                <a:solidFill>
                  <a:schemeClr val="bg1"/>
                </a:solidFill>
              </a:rPr>
              <a:t>Human (0.95)</a:t>
            </a:r>
            <a:endParaRPr lang="en-US" dirty="0">
              <a:solidFill>
                <a:schemeClr val="bg1"/>
              </a:solidFill>
            </a:endParaRPr>
          </a:p>
        </p:txBody>
      </p:sp>
      <p:pic>
        <p:nvPicPr>
          <p:cNvPr id="93190" name="Picture 6" descr="http://www.eecs.berkeley.edu/Research/Projects/CS/vision/bsds/bench/color/bgtg/167062.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711" y="2456377"/>
            <a:ext cx="4304814" cy="28728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861849" y="2464579"/>
            <a:ext cx="1133644" cy="369332"/>
          </a:xfrm>
          <a:prstGeom prst="rect">
            <a:avLst/>
          </a:prstGeom>
          <a:noFill/>
        </p:spPr>
        <p:txBody>
          <a:bodyPr wrap="none" rtlCol="0">
            <a:spAutoFit/>
          </a:bodyPr>
          <a:lstStyle/>
          <a:p>
            <a:r>
              <a:rPr lang="en-US" dirty="0" err="1" smtClean="0">
                <a:solidFill>
                  <a:schemeClr val="bg1"/>
                </a:solidFill>
              </a:rPr>
              <a:t>Pb</a:t>
            </a:r>
            <a:r>
              <a:rPr lang="en-US" dirty="0" smtClean="0">
                <a:solidFill>
                  <a:schemeClr val="bg1"/>
                </a:solidFill>
              </a:rPr>
              <a:t> (0.88)</a:t>
            </a:r>
            <a:endParaRPr lang="en-US" dirty="0">
              <a:solidFill>
                <a:schemeClr val="bg1"/>
              </a:solidFill>
            </a:endParaRPr>
          </a:p>
        </p:txBody>
      </p:sp>
    </p:spTree>
    <p:extLst>
      <p:ext uri="{BB962C8B-B14F-4D97-AF65-F5344CB8AC3E}">
        <p14:creationId xmlns:p14="http://schemas.microsoft.com/office/powerpoint/2010/main" val="3788065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t>Noise</a:t>
            </a:r>
          </a:p>
        </p:txBody>
      </p:sp>
      <p:sp>
        <p:nvSpPr>
          <p:cNvPr id="153603" name="Rectangle 3"/>
          <p:cNvSpPr>
            <a:spLocks noGrp="1" noChangeArrowheads="1"/>
          </p:cNvSpPr>
          <p:nvPr>
            <p:ph type="body" idx="1"/>
          </p:nvPr>
        </p:nvSpPr>
        <p:spPr>
          <a:xfrm>
            <a:off x="685800" y="457200"/>
            <a:ext cx="8128000" cy="6096000"/>
          </a:xfrm>
        </p:spPr>
        <p:txBody>
          <a:bodyPr>
            <a:normAutofit fontScale="77500" lnSpcReduction="20000"/>
          </a:bodyPr>
          <a:lstStyle/>
          <a:p>
            <a:pPr marL="0" indent="0">
              <a:lnSpc>
                <a:spcPct val="90000"/>
              </a:lnSpc>
              <a:buNone/>
            </a:pPr>
            <a:endParaRPr lang="en-US" dirty="0"/>
          </a:p>
          <a:p>
            <a:pPr marL="0" indent="0">
              <a:lnSpc>
                <a:spcPct val="90000"/>
              </a:lnSpc>
              <a:buNone/>
            </a:pPr>
            <a:endParaRPr lang="en-US" dirty="0" smtClean="0"/>
          </a:p>
          <a:p>
            <a:pPr marL="0" indent="0">
              <a:lnSpc>
                <a:spcPct val="90000"/>
              </a:lnSpc>
              <a:buNone/>
            </a:pPr>
            <a:r>
              <a:rPr lang="en-US" sz="2800" dirty="0"/>
              <a:t>Image processing is useful for noise reduction...</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sz="2600" dirty="0"/>
          </a:p>
          <a:p>
            <a:pPr>
              <a:lnSpc>
                <a:spcPct val="90000"/>
              </a:lnSpc>
            </a:pPr>
            <a:endParaRPr lang="en-US" sz="2600" dirty="0"/>
          </a:p>
          <a:p>
            <a:pPr>
              <a:lnSpc>
                <a:spcPct val="90000"/>
              </a:lnSpc>
            </a:pPr>
            <a:r>
              <a:rPr lang="en-US" sz="2600" dirty="0"/>
              <a:t>Common types of noise:</a:t>
            </a:r>
          </a:p>
          <a:p>
            <a:pPr lvl="1">
              <a:lnSpc>
                <a:spcPct val="90000"/>
              </a:lnSpc>
            </a:pPr>
            <a:r>
              <a:rPr lang="en-US" sz="2600" b="1" dirty="0"/>
              <a:t>Salt and pepper noise</a:t>
            </a:r>
            <a:r>
              <a:rPr lang="en-US" sz="2600" dirty="0"/>
              <a:t>: contains random occurrences of black and white pixels</a:t>
            </a:r>
          </a:p>
          <a:p>
            <a:pPr lvl="1">
              <a:lnSpc>
                <a:spcPct val="90000"/>
              </a:lnSpc>
            </a:pPr>
            <a:r>
              <a:rPr lang="en-US" sz="2600" b="1" dirty="0"/>
              <a:t>Impulse noise: </a:t>
            </a:r>
            <a:r>
              <a:rPr lang="en-US" sz="2600" dirty="0"/>
              <a:t>contains random occurrences of white pixels</a:t>
            </a:r>
          </a:p>
          <a:p>
            <a:pPr lvl="1">
              <a:lnSpc>
                <a:spcPct val="90000"/>
              </a:lnSpc>
            </a:pPr>
            <a:r>
              <a:rPr lang="en-US" sz="2600" b="1" dirty="0"/>
              <a:t>Gaussian noise</a:t>
            </a:r>
            <a:r>
              <a:rPr lang="en-US" sz="2600" dirty="0"/>
              <a:t>: variations in intensity drawn from a Gaussian normal distribution</a:t>
            </a:r>
          </a:p>
        </p:txBody>
      </p:sp>
      <p:graphicFrame>
        <p:nvGraphicFramePr>
          <p:cNvPr id="153604" name="Object 4"/>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4130"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3605" name="Picture 5" descr="D:\curless\courses\591\99a\lectures\image processing\nois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1566973"/>
            <a:ext cx="3120960" cy="338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7765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ormAutofit/>
          </a:bodyPr>
          <a:lstStyle/>
          <a:p>
            <a:r>
              <a:rPr lang="en-US" sz="3200" dirty="0" smtClean="0"/>
              <a:t>Results</a:t>
            </a:r>
            <a:endParaRPr lang="en-US" sz="3200" dirty="0"/>
          </a:p>
        </p:txBody>
      </p:sp>
      <p:sp>
        <p:nvSpPr>
          <p:cNvPr id="4" name="TextBox 3"/>
          <p:cNvSpPr txBox="1"/>
          <p:nvPr/>
        </p:nvSpPr>
        <p:spPr>
          <a:xfrm>
            <a:off x="7883" y="3936124"/>
            <a:ext cx="928459" cy="369332"/>
          </a:xfrm>
          <a:prstGeom prst="rect">
            <a:avLst/>
          </a:prstGeom>
          <a:noFill/>
        </p:spPr>
        <p:txBody>
          <a:bodyPr wrap="none" rtlCol="0">
            <a:spAutoFit/>
          </a:bodyPr>
          <a:lstStyle/>
          <a:p>
            <a:r>
              <a:rPr lang="en-US" dirty="0" smtClean="0">
                <a:solidFill>
                  <a:schemeClr val="bg1"/>
                </a:solidFill>
              </a:rPr>
              <a:t>Human</a:t>
            </a:r>
            <a:endParaRPr lang="en-US" dirty="0">
              <a:solidFill>
                <a:schemeClr val="bg1"/>
              </a:solidFill>
            </a:endParaRPr>
          </a:p>
        </p:txBody>
      </p:sp>
      <p:sp>
        <p:nvSpPr>
          <p:cNvPr id="8" name="TextBox 7"/>
          <p:cNvSpPr txBox="1"/>
          <p:nvPr/>
        </p:nvSpPr>
        <p:spPr>
          <a:xfrm>
            <a:off x="4771259" y="2271711"/>
            <a:ext cx="466794" cy="369332"/>
          </a:xfrm>
          <a:prstGeom prst="rect">
            <a:avLst/>
          </a:prstGeom>
          <a:noFill/>
        </p:spPr>
        <p:txBody>
          <a:bodyPr wrap="none" rtlCol="0">
            <a:spAutoFit/>
          </a:bodyPr>
          <a:lstStyle/>
          <a:p>
            <a:r>
              <a:rPr lang="en-US" dirty="0" err="1" smtClean="0">
                <a:solidFill>
                  <a:schemeClr val="bg1"/>
                </a:solidFill>
              </a:rPr>
              <a:t>Pb</a:t>
            </a:r>
            <a:endParaRPr lang="en-US" dirty="0">
              <a:solidFill>
                <a:schemeClr val="bg1"/>
              </a:solidFill>
            </a:endParaRPr>
          </a:p>
        </p:txBody>
      </p:sp>
      <p:pic>
        <p:nvPicPr>
          <p:cNvPr id="94210" name="Picture 2" descr="http://www.cs.berkeley.edu/projects/vision/grouping/segbench/BSDS300/html/images/plain/normal/color/420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4581525" cy="3057526"/>
          </a:xfrm>
          <a:prstGeom prst="rect">
            <a:avLst/>
          </a:prstGeom>
          <a:noFill/>
          <a:extLst>
            <a:ext uri="{909E8E84-426E-40DD-AFC4-6F175D3DCCD1}">
              <a14:hiddenFill xmlns:a14="http://schemas.microsoft.com/office/drawing/2010/main">
                <a:solidFill>
                  <a:srgbClr val="FFFFFF"/>
                </a:solidFill>
              </a14:hiddenFill>
            </a:ext>
          </a:extLst>
        </p:spPr>
      </p:pic>
      <p:pic>
        <p:nvPicPr>
          <p:cNvPr id="94212" name="Picture 4" descr="http://www.eecs.berkeley.edu/Research/Projects/CS/vision/bsds/bench/color/human/42049.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774198"/>
            <a:ext cx="4581525" cy="30575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819400" y="3893348"/>
            <a:ext cx="1595309" cy="369332"/>
          </a:xfrm>
          <a:prstGeom prst="rect">
            <a:avLst/>
          </a:prstGeom>
          <a:noFill/>
        </p:spPr>
        <p:txBody>
          <a:bodyPr wrap="none" rtlCol="0">
            <a:spAutoFit/>
          </a:bodyPr>
          <a:lstStyle/>
          <a:p>
            <a:r>
              <a:rPr lang="en-US" dirty="0" smtClean="0">
                <a:solidFill>
                  <a:schemeClr val="bg1"/>
                </a:solidFill>
              </a:rPr>
              <a:t>Human (0.96)</a:t>
            </a:r>
            <a:endParaRPr lang="en-US" dirty="0">
              <a:solidFill>
                <a:schemeClr val="bg1"/>
              </a:solidFill>
            </a:endParaRPr>
          </a:p>
        </p:txBody>
      </p:sp>
      <p:sp>
        <p:nvSpPr>
          <p:cNvPr id="13" name="TextBox 12"/>
          <p:cNvSpPr txBox="1"/>
          <p:nvPr/>
        </p:nvSpPr>
        <p:spPr>
          <a:xfrm>
            <a:off x="7899595" y="2456377"/>
            <a:ext cx="1197764" cy="369332"/>
          </a:xfrm>
          <a:prstGeom prst="rect">
            <a:avLst/>
          </a:prstGeom>
          <a:noFill/>
        </p:spPr>
        <p:txBody>
          <a:bodyPr wrap="none" rtlCol="0">
            <a:spAutoFit/>
          </a:bodyPr>
          <a:lstStyle/>
          <a:p>
            <a:r>
              <a:rPr lang="en-US" dirty="0" smtClean="0">
                <a:solidFill>
                  <a:schemeClr val="bg1"/>
                </a:solidFill>
              </a:rPr>
              <a:t>Global </a:t>
            </a:r>
            <a:r>
              <a:rPr lang="en-US" dirty="0" err="1" smtClean="0">
                <a:solidFill>
                  <a:schemeClr val="bg1"/>
                </a:solidFill>
              </a:rPr>
              <a:t>Pb</a:t>
            </a:r>
            <a:endParaRPr lang="en-US" dirty="0">
              <a:solidFill>
                <a:schemeClr val="bg1"/>
              </a:solidFill>
            </a:endParaRPr>
          </a:p>
        </p:txBody>
      </p:sp>
      <p:pic>
        <p:nvPicPr>
          <p:cNvPr id="94216" name="Picture 8" descr="http://www.eecs.berkeley.edu/Research/Projects/CS/vision/bsds/bench/color/bgtg/42049.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1259" y="2264983"/>
            <a:ext cx="4391791" cy="29309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955832" y="2420332"/>
            <a:ext cx="1133644" cy="369332"/>
          </a:xfrm>
          <a:prstGeom prst="rect">
            <a:avLst/>
          </a:prstGeom>
          <a:noFill/>
        </p:spPr>
        <p:txBody>
          <a:bodyPr wrap="none" rtlCol="0">
            <a:spAutoFit/>
          </a:bodyPr>
          <a:lstStyle/>
          <a:p>
            <a:r>
              <a:rPr lang="en-US" dirty="0" err="1" smtClean="0">
                <a:solidFill>
                  <a:schemeClr val="bg1"/>
                </a:solidFill>
              </a:rPr>
              <a:t>Pb</a:t>
            </a:r>
            <a:r>
              <a:rPr lang="en-US" dirty="0" smtClean="0">
                <a:solidFill>
                  <a:schemeClr val="bg1"/>
                </a:solidFill>
              </a:rPr>
              <a:t> (0.88)</a:t>
            </a:r>
            <a:endParaRPr lang="en-US" dirty="0">
              <a:solidFill>
                <a:schemeClr val="bg1"/>
              </a:solidFill>
            </a:endParaRPr>
          </a:p>
        </p:txBody>
      </p:sp>
    </p:spTree>
    <p:extLst>
      <p:ext uri="{BB962C8B-B14F-4D97-AF65-F5344CB8AC3E}">
        <p14:creationId xmlns:p14="http://schemas.microsoft.com/office/powerpoint/2010/main" val="18763146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876300"/>
            <a:ext cx="7772400" cy="838200"/>
          </a:xfrm>
        </p:spPr>
        <p:txBody>
          <a:bodyPr/>
          <a:lstStyle/>
          <a:p>
            <a:r>
              <a:rPr lang="en-US" altLang="en-US" smtClean="0"/>
              <a:t>Corners contain more edges than lines.</a:t>
            </a:r>
          </a:p>
        </p:txBody>
      </p:sp>
      <p:sp>
        <p:nvSpPr>
          <p:cNvPr id="54275" name="Rectangle 3"/>
          <p:cNvSpPr>
            <a:spLocks noGrp="1" noChangeArrowheads="1"/>
          </p:cNvSpPr>
          <p:nvPr>
            <p:ph type="body" idx="1"/>
          </p:nvPr>
        </p:nvSpPr>
        <p:spPr>
          <a:xfrm>
            <a:off x="685800" y="2171700"/>
            <a:ext cx="7772400" cy="5257800"/>
          </a:xfrm>
        </p:spPr>
        <p:txBody>
          <a:bodyPr/>
          <a:lstStyle/>
          <a:p>
            <a:r>
              <a:rPr lang="en-US" altLang="en-US" smtClean="0"/>
              <a:t>A point on a line is hard to match.</a:t>
            </a:r>
          </a:p>
        </p:txBody>
      </p:sp>
      <p:sp>
        <p:nvSpPr>
          <p:cNvPr id="54276" name="Line 4"/>
          <p:cNvSpPr>
            <a:spLocks noChangeShapeType="1"/>
          </p:cNvSpPr>
          <p:nvPr/>
        </p:nvSpPr>
        <p:spPr bwMode="auto">
          <a:xfrm flipH="1">
            <a:off x="1600200" y="2971800"/>
            <a:ext cx="1447800" cy="2209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77" name="Line 5"/>
          <p:cNvSpPr>
            <a:spLocks noChangeShapeType="1"/>
          </p:cNvSpPr>
          <p:nvPr/>
        </p:nvSpPr>
        <p:spPr bwMode="auto">
          <a:xfrm flipH="1">
            <a:off x="2971800" y="3124200"/>
            <a:ext cx="1447800" cy="2209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78" name="Oval 6"/>
          <p:cNvSpPr>
            <a:spLocks noChangeArrowheads="1"/>
          </p:cNvSpPr>
          <p:nvPr/>
        </p:nvSpPr>
        <p:spPr bwMode="auto">
          <a:xfrm>
            <a:off x="2362200" y="37338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79" name="Oval 7"/>
          <p:cNvSpPr>
            <a:spLocks noChangeArrowheads="1"/>
          </p:cNvSpPr>
          <p:nvPr/>
        </p:nvSpPr>
        <p:spPr bwMode="auto">
          <a:xfrm>
            <a:off x="3733800" y="3886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80" name="Oval 8"/>
          <p:cNvSpPr>
            <a:spLocks noChangeArrowheads="1"/>
          </p:cNvSpPr>
          <p:nvPr/>
        </p:nvSpPr>
        <p:spPr bwMode="auto">
          <a:xfrm>
            <a:off x="3429000" y="43434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81" name="Oval 9"/>
          <p:cNvSpPr>
            <a:spLocks noChangeArrowheads="1"/>
          </p:cNvSpPr>
          <p:nvPr/>
        </p:nvSpPr>
        <p:spPr bwMode="auto">
          <a:xfrm>
            <a:off x="3124200" y="48006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82" name="Oval 10"/>
          <p:cNvSpPr>
            <a:spLocks noChangeArrowheads="1"/>
          </p:cNvSpPr>
          <p:nvPr/>
        </p:nvSpPr>
        <p:spPr bwMode="auto">
          <a:xfrm>
            <a:off x="4114800" y="33528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4283" name="Line 11"/>
          <p:cNvSpPr>
            <a:spLocks noChangeShapeType="1"/>
          </p:cNvSpPr>
          <p:nvPr/>
        </p:nvSpPr>
        <p:spPr bwMode="auto">
          <a:xfrm flipV="1">
            <a:off x="2514600" y="3505200"/>
            <a:ext cx="1600200" cy="304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84" name="Line 12"/>
          <p:cNvSpPr>
            <a:spLocks noChangeShapeType="1"/>
          </p:cNvSpPr>
          <p:nvPr/>
        </p:nvSpPr>
        <p:spPr bwMode="auto">
          <a:xfrm>
            <a:off x="2514600" y="3886200"/>
            <a:ext cx="1295400" cy="152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85" name="Line 13"/>
          <p:cNvSpPr>
            <a:spLocks noChangeShapeType="1"/>
          </p:cNvSpPr>
          <p:nvPr/>
        </p:nvSpPr>
        <p:spPr bwMode="auto">
          <a:xfrm>
            <a:off x="2514600" y="3810000"/>
            <a:ext cx="990600" cy="685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86" name="Line 14"/>
          <p:cNvSpPr>
            <a:spLocks noChangeShapeType="1"/>
          </p:cNvSpPr>
          <p:nvPr/>
        </p:nvSpPr>
        <p:spPr bwMode="auto">
          <a:xfrm>
            <a:off x="2438400" y="3810000"/>
            <a:ext cx="762000" cy="1066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4287" name="Text Box 15"/>
          <p:cNvSpPr txBox="1">
            <a:spLocks noChangeArrowheads="1"/>
          </p:cNvSpPr>
          <p:nvPr/>
        </p:nvSpPr>
        <p:spPr bwMode="auto">
          <a:xfrm>
            <a:off x="2270128" y="120652"/>
            <a:ext cx="3275126" cy="646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3600"/>
              <a:t>Corner detection</a:t>
            </a:r>
          </a:p>
        </p:txBody>
      </p:sp>
    </p:spTree>
    <p:extLst>
      <p:ext uri="{BB962C8B-B14F-4D97-AF65-F5344CB8AC3E}">
        <p14:creationId xmlns:p14="http://schemas.microsoft.com/office/powerpoint/2010/main" val="13261899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mtClean="0"/>
              <a:t>Corners contain more edges than lines.</a:t>
            </a:r>
          </a:p>
        </p:txBody>
      </p:sp>
      <p:sp>
        <p:nvSpPr>
          <p:cNvPr id="55299" name="Rectangle 3"/>
          <p:cNvSpPr>
            <a:spLocks noGrp="1" noChangeArrowheads="1"/>
          </p:cNvSpPr>
          <p:nvPr>
            <p:ph type="body" idx="1"/>
          </p:nvPr>
        </p:nvSpPr>
        <p:spPr/>
        <p:txBody>
          <a:bodyPr/>
          <a:lstStyle/>
          <a:p>
            <a:r>
              <a:rPr lang="en-US" altLang="en-US" smtClean="0"/>
              <a:t>A corner is easier</a:t>
            </a:r>
          </a:p>
        </p:txBody>
      </p:sp>
      <p:sp>
        <p:nvSpPr>
          <p:cNvPr id="55300" name="Line 4"/>
          <p:cNvSpPr>
            <a:spLocks noChangeShapeType="1"/>
          </p:cNvSpPr>
          <p:nvPr/>
        </p:nvSpPr>
        <p:spPr bwMode="auto">
          <a:xfrm flipH="1">
            <a:off x="1600200" y="2971800"/>
            <a:ext cx="1447800" cy="2209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5301" name="Line 5"/>
          <p:cNvSpPr>
            <a:spLocks noChangeShapeType="1"/>
          </p:cNvSpPr>
          <p:nvPr/>
        </p:nvSpPr>
        <p:spPr bwMode="auto">
          <a:xfrm flipH="1">
            <a:off x="3886200" y="3962400"/>
            <a:ext cx="1447800" cy="220980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5302" name="Line 6"/>
          <p:cNvSpPr>
            <a:spLocks noChangeShapeType="1"/>
          </p:cNvSpPr>
          <p:nvPr/>
        </p:nvSpPr>
        <p:spPr bwMode="auto">
          <a:xfrm>
            <a:off x="3048000" y="2971800"/>
            <a:ext cx="16002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5303" name="Line 7"/>
          <p:cNvSpPr>
            <a:spLocks noChangeShapeType="1"/>
          </p:cNvSpPr>
          <p:nvPr/>
        </p:nvSpPr>
        <p:spPr bwMode="auto">
          <a:xfrm>
            <a:off x="5334000" y="3962400"/>
            <a:ext cx="175260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5304" name="Oval 8"/>
          <p:cNvSpPr>
            <a:spLocks noChangeArrowheads="1"/>
          </p:cNvSpPr>
          <p:nvPr/>
        </p:nvSpPr>
        <p:spPr bwMode="auto">
          <a:xfrm>
            <a:off x="5257800" y="38862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5305" name="Oval 9"/>
          <p:cNvSpPr>
            <a:spLocks noChangeArrowheads="1"/>
          </p:cNvSpPr>
          <p:nvPr/>
        </p:nvSpPr>
        <p:spPr bwMode="auto">
          <a:xfrm>
            <a:off x="2895600" y="2819400"/>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5306" name="Line 10"/>
          <p:cNvSpPr>
            <a:spLocks noChangeShapeType="1"/>
          </p:cNvSpPr>
          <p:nvPr/>
        </p:nvSpPr>
        <p:spPr bwMode="auto">
          <a:xfrm>
            <a:off x="2971800" y="2971800"/>
            <a:ext cx="2362200" cy="10668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Tree>
    <p:extLst>
      <p:ext uri="{BB962C8B-B14F-4D97-AF65-F5344CB8AC3E}">
        <p14:creationId xmlns:p14="http://schemas.microsoft.com/office/powerpoint/2010/main" val="767732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762000" y="1981200"/>
            <a:ext cx="6019800" cy="449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6323" name="Rectangle 3"/>
          <p:cNvSpPr>
            <a:spLocks noGrp="1" noChangeArrowheads="1"/>
          </p:cNvSpPr>
          <p:nvPr>
            <p:ph type="title"/>
          </p:nvPr>
        </p:nvSpPr>
        <p:spPr/>
        <p:txBody>
          <a:bodyPr/>
          <a:lstStyle/>
          <a:p>
            <a:r>
              <a:rPr lang="en-US" altLang="en-US" smtClean="0"/>
              <a:t>Edge Detectors Tend to Fail at Corners</a:t>
            </a:r>
          </a:p>
        </p:txBody>
      </p:sp>
      <p:sp>
        <p:nvSpPr>
          <p:cNvPr id="56324" name="AutoShape 4"/>
          <p:cNvSpPr>
            <a:spLocks noChangeArrowheads="1"/>
          </p:cNvSpPr>
          <p:nvPr/>
        </p:nvSpPr>
        <p:spPr bwMode="auto">
          <a:xfrm>
            <a:off x="3124200" y="3733800"/>
            <a:ext cx="914400" cy="2514600"/>
          </a:xfrm>
          <a:prstGeom prst="triangle">
            <a:avLst>
              <a:gd name="adj" fmla="val 50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6325" name="Oval 5"/>
          <p:cNvSpPr>
            <a:spLocks noChangeArrowheads="1"/>
          </p:cNvSpPr>
          <p:nvPr/>
        </p:nvSpPr>
        <p:spPr bwMode="auto">
          <a:xfrm>
            <a:off x="2362200" y="2590800"/>
            <a:ext cx="2590800" cy="2286000"/>
          </a:xfrm>
          <a:prstGeom prst="ellipse">
            <a:avLst/>
          </a:prstGeom>
          <a:noFill/>
          <a:ln w="38100">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6326" name="Line 6"/>
          <p:cNvSpPr>
            <a:spLocks noChangeShapeType="1"/>
          </p:cNvSpPr>
          <p:nvPr/>
        </p:nvSpPr>
        <p:spPr bwMode="auto">
          <a:xfrm>
            <a:off x="1981200" y="3733800"/>
            <a:ext cx="35052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6327" name="Line 7"/>
          <p:cNvSpPr>
            <a:spLocks noChangeShapeType="1"/>
          </p:cNvSpPr>
          <p:nvPr/>
        </p:nvSpPr>
        <p:spPr bwMode="auto">
          <a:xfrm flipV="1">
            <a:off x="3581400" y="2743200"/>
            <a:ext cx="0" cy="990600"/>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pic>
        <p:nvPicPr>
          <p:cNvPr id="563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5146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62495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mtClean="0"/>
              <a:t>Finding  Corners</a:t>
            </a:r>
          </a:p>
        </p:txBody>
      </p:sp>
      <p:sp>
        <p:nvSpPr>
          <p:cNvPr id="57347" name="Text Box 3"/>
          <p:cNvSpPr txBox="1">
            <a:spLocks noChangeArrowheads="1"/>
          </p:cNvSpPr>
          <p:nvPr/>
        </p:nvSpPr>
        <p:spPr bwMode="auto">
          <a:xfrm>
            <a:off x="685800" y="2514600"/>
            <a:ext cx="792480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2800">
                <a:latin typeface="Arial" charset="0"/>
              </a:rPr>
              <a:t>Intuition: </a:t>
            </a:r>
          </a:p>
          <a:p>
            <a:pPr lvl="1" eaLnBrk="1" hangingPunct="1">
              <a:spcBef>
                <a:spcPct val="50000"/>
              </a:spcBef>
              <a:buFontTx/>
              <a:buChar char="•"/>
            </a:pPr>
            <a:r>
              <a:rPr lang="en-US" altLang="en-US" sz="2800">
                <a:latin typeface="Arial" charset="0"/>
              </a:rPr>
              <a:t> Right at corner, gradient is ill defined.</a:t>
            </a:r>
          </a:p>
          <a:p>
            <a:pPr lvl="1" eaLnBrk="1" hangingPunct="1">
              <a:spcBef>
                <a:spcPct val="50000"/>
              </a:spcBef>
              <a:buFontTx/>
              <a:buChar char="•"/>
            </a:pPr>
            <a:r>
              <a:rPr lang="en-US" altLang="en-US" sz="2800">
                <a:latin typeface="Arial" charset="0"/>
              </a:rPr>
              <a:t> Near corner, gradient has two different values. </a:t>
            </a:r>
          </a:p>
        </p:txBody>
      </p:sp>
    </p:spTree>
    <p:extLst>
      <p:ext uri="{BB962C8B-B14F-4D97-AF65-F5344CB8AC3E}">
        <p14:creationId xmlns:p14="http://schemas.microsoft.com/office/powerpoint/2010/main" val="34252390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mtClean="0"/>
              <a:t>Formula for Finding Corners</a:t>
            </a:r>
          </a:p>
        </p:txBody>
      </p:sp>
      <p:graphicFrame>
        <p:nvGraphicFramePr>
          <p:cNvPr id="58371" name="Object 3"/>
          <p:cNvGraphicFramePr>
            <a:graphicFrameLocks noChangeAspect="1"/>
          </p:cNvGraphicFramePr>
          <p:nvPr/>
        </p:nvGraphicFramePr>
        <p:xfrm>
          <a:off x="1784350" y="3546478"/>
          <a:ext cx="4921250" cy="1711325"/>
        </p:xfrm>
        <a:graphic>
          <a:graphicData uri="http://schemas.openxmlformats.org/presentationml/2006/ole">
            <mc:AlternateContent xmlns:mc="http://schemas.openxmlformats.org/markup-compatibility/2006">
              <mc:Choice xmlns:v="urn:schemas-microsoft-com:vml" Requires="v">
                <p:oleObj spid="_x0000_s22545" name="Equation" r:id="rId3" imgW="1460500" imgH="508000" progId="Equation.3">
                  <p:embed/>
                </p:oleObj>
              </mc:Choice>
              <mc:Fallback>
                <p:oleObj name="Equation" r:id="rId3" imgW="14605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4350" y="3546478"/>
                        <a:ext cx="4921250" cy="17113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2" name="Text Box 4"/>
          <p:cNvSpPr txBox="1">
            <a:spLocks noChangeArrowheads="1"/>
          </p:cNvSpPr>
          <p:nvPr/>
        </p:nvSpPr>
        <p:spPr bwMode="auto">
          <a:xfrm>
            <a:off x="533400" y="1630369"/>
            <a:ext cx="35052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3200">
                <a:latin typeface="Arial" charset="0"/>
              </a:rPr>
              <a:t>We look at matrix:</a:t>
            </a:r>
          </a:p>
        </p:txBody>
      </p:sp>
      <p:sp>
        <p:nvSpPr>
          <p:cNvPr id="58373" name="Oval 5"/>
          <p:cNvSpPr>
            <a:spLocks noChangeArrowheads="1"/>
          </p:cNvSpPr>
          <p:nvPr/>
        </p:nvSpPr>
        <p:spPr bwMode="auto">
          <a:xfrm>
            <a:off x="3048000" y="3429000"/>
            <a:ext cx="685800" cy="10668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8374" name="Line 6"/>
          <p:cNvSpPr>
            <a:spLocks noChangeShapeType="1"/>
          </p:cNvSpPr>
          <p:nvPr/>
        </p:nvSpPr>
        <p:spPr bwMode="auto">
          <a:xfrm>
            <a:off x="2514600" y="3200400"/>
            <a:ext cx="609600" cy="3810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8375" name="Text Box 7"/>
          <p:cNvSpPr txBox="1">
            <a:spLocks noChangeArrowheads="1"/>
          </p:cNvSpPr>
          <p:nvPr/>
        </p:nvSpPr>
        <p:spPr bwMode="auto">
          <a:xfrm>
            <a:off x="381000" y="2514604"/>
            <a:ext cx="3962400" cy="83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Sum over a small region, the hypothetical corner</a:t>
            </a:r>
          </a:p>
        </p:txBody>
      </p:sp>
      <p:sp>
        <p:nvSpPr>
          <p:cNvPr id="58376" name="Oval 8"/>
          <p:cNvSpPr>
            <a:spLocks noChangeArrowheads="1"/>
          </p:cNvSpPr>
          <p:nvPr/>
        </p:nvSpPr>
        <p:spPr bwMode="auto">
          <a:xfrm>
            <a:off x="5486400" y="3505200"/>
            <a:ext cx="1066800" cy="990600"/>
          </a:xfrm>
          <a:prstGeom prst="ellipse">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76" tIns="45688" rIns="91376" bIns="45688"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sp>
        <p:nvSpPr>
          <p:cNvPr id="58377" name="Line 9"/>
          <p:cNvSpPr>
            <a:spLocks noChangeShapeType="1"/>
          </p:cNvSpPr>
          <p:nvPr/>
        </p:nvSpPr>
        <p:spPr bwMode="auto">
          <a:xfrm flipH="1">
            <a:off x="6172200" y="2895600"/>
            <a:ext cx="304800" cy="6096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8378" name="Text Box 10"/>
          <p:cNvSpPr txBox="1">
            <a:spLocks noChangeArrowheads="1"/>
          </p:cNvSpPr>
          <p:nvPr/>
        </p:nvSpPr>
        <p:spPr bwMode="auto">
          <a:xfrm>
            <a:off x="4648200" y="2209804"/>
            <a:ext cx="4495800" cy="83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Gradient with respect to x, times gradient with respect to y</a:t>
            </a:r>
          </a:p>
        </p:txBody>
      </p:sp>
      <p:sp>
        <p:nvSpPr>
          <p:cNvPr id="58379" name="Line 11"/>
          <p:cNvSpPr>
            <a:spLocks noChangeShapeType="1"/>
          </p:cNvSpPr>
          <p:nvPr/>
        </p:nvSpPr>
        <p:spPr bwMode="auto">
          <a:xfrm flipV="1">
            <a:off x="2057400" y="5181600"/>
            <a:ext cx="1371600" cy="1066800"/>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lstStyle/>
          <a:p>
            <a:endParaRPr lang="en-US"/>
          </a:p>
        </p:txBody>
      </p:sp>
      <p:sp>
        <p:nvSpPr>
          <p:cNvPr id="58380" name="Text Box 12"/>
          <p:cNvSpPr txBox="1">
            <a:spLocks noChangeArrowheads="1"/>
          </p:cNvSpPr>
          <p:nvPr/>
        </p:nvSpPr>
        <p:spPr bwMode="auto">
          <a:xfrm>
            <a:off x="838200" y="6248403"/>
            <a:ext cx="3810000" cy="46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Matrix is symmetric</a:t>
            </a:r>
          </a:p>
        </p:txBody>
      </p:sp>
      <p:sp>
        <p:nvSpPr>
          <p:cNvPr id="58381" name="Text Box 13"/>
          <p:cNvSpPr txBox="1">
            <a:spLocks noChangeArrowheads="1"/>
          </p:cNvSpPr>
          <p:nvPr/>
        </p:nvSpPr>
        <p:spPr bwMode="auto">
          <a:xfrm>
            <a:off x="5029200" y="5881688"/>
            <a:ext cx="41148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4800" b="1" i="1">
                <a:solidFill>
                  <a:schemeClr val="hlink"/>
                </a:solidFill>
                <a:latin typeface="Arial" charset="0"/>
              </a:rPr>
              <a:t>WHY THIS?</a:t>
            </a:r>
          </a:p>
        </p:txBody>
      </p:sp>
    </p:spTree>
    <p:extLst>
      <p:ext uri="{BB962C8B-B14F-4D97-AF65-F5344CB8AC3E}">
        <p14:creationId xmlns:p14="http://schemas.microsoft.com/office/powerpoint/2010/main" val="201198961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nvGraphicFramePr>
        <p:xfrm>
          <a:off x="630238" y="1066800"/>
          <a:ext cx="7231062" cy="1711325"/>
        </p:xfrm>
        <a:graphic>
          <a:graphicData uri="http://schemas.openxmlformats.org/presentationml/2006/ole">
            <mc:AlternateContent xmlns:mc="http://schemas.openxmlformats.org/markup-compatibility/2006">
              <mc:Choice xmlns:v="urn:schemas-microsoft-com:vml" Requires="v">
                <p:oleObj spid="_x0000_s23569" name="Equation" r:id="rId3" imgW="2146300" imgH="508000" progId="Equation.3">
                  <p:embed/>
                </p:oleObj>
              </mc:Choice>
              <mc:Fallback>
                <p:oleObj name="Equation" r:id="rId3" imgW="2146300" imgH="508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238" y="1066800"/>
                        <a:ext cx="7231062" cy="17113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5" name="Text Box 3"/>
          <p:cNvSpPr txBox="1">
            <a:spLocks noChangeArrowheads="1"/>
          </p:cNvSpPr>
          <p:nvPr/>
        </p:nvSpPr>
        <p:spPr bwMode="auto">
          <a:xfrm>
            <a:off x="990600" y="457204"/>
            <a:ext cx="6858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2800">
                <a:latin typeface="Arial" charset="0"/>
              </a:rPr>
              <a:t>First, consider case where:</a:t>
            </a:r>
          </a:p>
        </p:txBody>
      </p:sp>
      <p:sp>
        <p:nvSpPr>
          <p:cNvPr id="59396" name="Text Box 4"/>
          <p:cNvSpPr txBox="1">
            <a:spLocks noChangeArrowheads="1"/>
          </p:cNvSpPr>
          <p:nvPr/>
        </p:nvSpPr>
        <p:spPr bwMode="auto">
          <a:xfrm>
            <a:off x="914400" y="2895606"/>
            <a:ext cx="8229600" cy="4339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dirty="0">
                <a:latin typeface="Arial" charset="0"/>
              </a:rPr>
              <a:t>This means all gradients in neighborhood are:</a:t>
            </a:r>
          </a:p>
          <a:p>
            <a:pPr eaLnBrk="1" hangingPunct="1">
              <a:spcBef>
                <a:spcPct val="50000"/>
              </a:spcBef>
            </a:pPr>
            <a:r>
              <a:rPr lang="en-US" altLang="en-US" dirty="0">
                <a:latin typeface="Arial" charset="0"/>
              </a:rPr>
              <a:t>   (k,0)   or   (0, c)   or    (0, 0)  (or off-diagonals cancel).</a:t>
            </a:r>
          </a:p>
          <a:p>
            <a:pPr eaLnBrk="1" hangingPunct="1">
              <a:spcBef>
                <a:spcPct val="50000"/>
              </a:spcBef>
            </a:pPr>
            <a:r>
              <a:rPr lang="en-US" altLang="en-US" dirty="0">
                <a:latin typeface="Arial" charset="0"/>
              </a:rPr>
              <a:t>What is region like if:</a:t>
            </a:r>
          </a:p>
          <a:p>
            <a:pPr eaLnBrk="1" hangingPunct="1">
              <a:spcBef>
                <a:spcPct val="50000"/>
              </a:spcBef>
              <a:buFontTx/>
              <a:buAutoNum type="arabicPeriod"/>
            </a:pPr>
            <a:r>
              <a:rPr lang="en-US" altLang="en-US" dirty="0">
                <a:latin typeface="Symbol" pitchFamily="18" charset="2"/>
              </a:rPr>
              <a:t>l1 = 0?</a:t>
            </a:r>
          </a:p>
          <a:p>
            <a:pPr eaLnBrk="1" hangingPunct="1">
              <a:spcBef>
                <a:spcPct val="50000"/>
              </a:spcBef>
              <a:buFontTx/>
              <a:buAutoNum type="arabicPeriod"/>
            </a:pPr>
            <a:r>
              <a:rPr lang="en-US" altLang="en-US" dirty="0">
                <a:latin typeface="Symbol" pitchFamily="18" charset="2"/>
              </a:rPr>
              <a:t>l2 = 0?</a:t>
            </a:r>
          </a:p>
          <a:p>
            <a:pPr eaLnBrk="1" hangingPunct="1">
              <a:spcBef>
                <a:spcPct val="50000"/>
              </a:spcBef>
              <a:buFontTx/>
              <a:buAutoNum type="arabicPeriod"/>
            </a:pPr>
            <a:r>
              <a:rPr lang="en-US" altLang="en-US" dirty="0">
                <a:latin typeface="Symbol" pitchFamily="18" charset="2"/>
              </a:rPr>
              <a:t>l1 = 0   </a:t>
            </a:r>
            <a:r>
              <a:rPr lang="en-US" altLang="en-US" dirty="0">
                <a:latin typeface="Arial" charset="0"/>
              </a:rPr>
              <a:t>and   </a:t>
            </a:r>
            <a:r>
              <a:rPr lang="en-US" altLang="en-US" dirty="0">
                <a:latin typeface="Symbol" pitchFamily="18" charset="2"/>
              </a:rPr>
              <a:t>l2 = 0?</a:t>
            </a:r>
          </a:p>
          <a:p>
            <a:pPr eaLnBrk="1" hangingPunct="1">
              <a:spcBef>
                <a:spcPct val="50000"/>
              </a:spcBef>
              <a:buFontTx/>
              <a:buAutoNum type="arabicPeriod"/>
            </a:pPr>
            <a:r>
              <a:rPr lang="en-US" altLang="en-US" dirty="0">
                <a:latin typeface="Symbol" pitchFamily="18" charset="2"/>
              </a:rPr>
              <a:t>l1 &gt; 0   </a:t>
            </a:r>
            <a:r>
              <a:rPr lang="en-US" altLang="en-US" dirty="0">
                <a:latin typeface="Arial" charset="0"/>
              </a:rPr>
              <a:t>and   </a:t>
            </a:r>
            <a:r>
              <a:rPr lang="en-US" altLang="en-US" dirty="0">
                <a:latin typeface="Symbol" pitchFamily="18" charset="2"/>
              </a:rPr>
              <a:t>l2 &gt; 0?</a:t>
            </a:r>
            <a:endParaRPr lang="en-US" altLang="en-US" dirty="0">
              <a:latin typeface="Arial" charset="0"/>
            </a:endParaRPr>
          </a:p>
          <a:p>
            <a:pPr eaLnBrk="1" hangingPunct="1">
              <a:spcBef>
                <a:spcPct val="50000"/>
              </a:spcBef>
              <a:buFontTx/>
              <a:buChar char="•"/>
            </a:pPr>
            <a:endParaRPr lang="en-US" altLang="en-US" dirty="0">
              <a:latin typeface="Symbol" pitchFamily="18" charset="2"/>
            </a:endParaRPr>
          </a:p>
        </p:txBody>
      </p:sp>
    </p:spTree>
    <p:extLst>
      <p:ext uri="{BB962C8B-B14F-4D97-AF65-F5344CB8AC3E}">
        <p14:creationId xmlns:p14="http://schemas.microsoft.com/office/powerpoint/2010/main" val="4310023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smtClean="0"/>
              <a:t>General Case:</a:t>
            </a:r>
          </a:p>
        </p:txBody>
      </p:sp>
      <p:sp>
        <p:nvSpPr>
          <p:cNvPr id="60419" name="Text Box 3"/>
          <p:cNvSpPr txBox="1">
            <a:spLocks noChangeArrowheads="1"/>
          </p:cNvSpPr>
          <p:nvPr/>
        </p:nvSpPr>
        <p:spPr bwMode="auto">
          <a:xfrm>
            <a:off x="685800" y="1311276"/>
            <a:ext cx="6781800" cy="83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From Linear Algebra, it follows that because C is symmetric:</a:t>
            </a:r>
          </a:p>
        </p:txBody>
      </p:sp>
      <p:graphicFrame>
        <p:nvGraphicFramePr>
          <p:cNvPr id="60420" name="Object 4"/>
          <p:cNvGraphicFramePr>
            <a:graphicFrameLocks noChangeAspect="1"/>
          </p:cNvGraphicFramePr>
          <p:nvPr/>
        </p:nvGraphicFramePr>
        <p:xfrm>
          <a:off x="1524000" y="3200400"/>
          <a:ext cx="5334000" cy="2203450"/>
        </p:xfrm>
        <a:graphic>
          <a:graphicData uri="http://schemas.openxmlformats.org/presentationml/2006/ole">
            <mc:AlternateContent xmlns:mc="http://schemas.openxmlformats.org/markup-compatibility/2006">
              <mc:Choice xmlns:v="urn:schemas-microsoft-com:vml" Requires="v">
                <p:oleObj spid="_x0000_s24593" name="Equation" r:id="rId3" imgW="1167893" imgH="482391" progId="Equation.3">
                  <p:embed/>
                </p:oleObj>
              </mc:Choice>
              <mc:Fallback>
                <p:oleObj name="Equation" r:id="rId3" imgW="1167893" imgH="48239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200400"/>
                        <a:ext cx="5334000" cy="22034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1" name="Text Box 5"/>
          <p:cNvSpPr txBox="1">
            <a:spLocks noChangeArrowheads="1"/>
          </p:cNvSpPr>
          <p:nvPr/>
        </p:nvSpPr>
        <p:spPr bwMode="auto">
          <a:xfrm>
            <a:off x="609600" y="5486401"/>
            <a:ext cx="6172200" cy="1569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76" tIns="45688" rIns="91376" bIns="4568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a:latin typeface="Arial" charset="0"/>
              </a:rPr>
              <a:t>With R a rotation matrix. </a:t>
            </a:r>
          </a:p>
          <a:p>
            <a:pPr eaLnBrk="1" hangingPunct="1">
              <a:spcBef>
                <a:spcPct val="50000"/>
              </a:spcBef>
            </a:pPr>
            <a:r>
              <a:rPr lang="en-US" altLang="en-US">
                <a:latin typeface="Arial" charset="0"/>
              </a:rPr>
              <a:t>So every case is like one on last slide.</a:t>
            </a:r>
          </a:p>
          <a:p>
            <a:pPr eaLnBrk="1" hangingPunct="1">
              <a:spcBef>
                <a:spcPct val="50000"/>
              </a:spcBef>
            </a:pPr>
            <a:endParaRPr lang="en-US" altLang="en-US">
              <a:latin typeface="Arial" charset="0"/>
            </a:endParaRPr>
          </a:p>
        </p:txBody>
      </p:sp>
    </p:spTree>
    <p:extLst>
      <p:ext uri="{BB962C8B-B14F-4D97-AF65-F5344CB8AC3E}">
        <p14:creationId xmlns:p14="http://schemas.microsoft.com/office/powerpoint/2010/main" val="42174769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smtClean="0"/>
              <a:t>So, to detect corners</a:t>
            </a:r>
          </a:p>
        </p:txBody>
      </p:sp>
      <p:sp>
        <p:nvSpPr>
          <p:cNvPr id="61443" name="Rectangle 3"/>
          <p:cNvSpPr>
            <a:spLocks noGrp="1" noChangeArrowheads="1"/>
          </p:cNvSpPr>
          <p:nvPr>
            <p:ph type="body" idx="1"/>
          </p:nvPr>
        </p:nvSpPr>
        <p:spPr/>
        <p:txBody>
          <a:bodyPr/>
          <a:lstStyle/>
          <a:p>
            <a:r>
              <a:rPr lang="en-US" altLang="en-US" smtClean="0"/>
              <a:t>Filter image.</a:t>
            </a:r>
          </a:p>
          <a:p>
            <a:r>
              <a:rPr lang="en-US" altLang="en-US" smtClean="0"/>
              <a:t>Compute magnitude of the gradient everywhere.</a:t>
            </a:r>
          </a:p>
          <a:p>
            <a:r>
              <a:rPr lang="en-US" altLang="en-US" smtClean="0"/>
              <a:t>We construct C in a window.</a:t>
            </a:r>
          </a:p>
          <a:p>
            <a:r>
              <a:rPr lang="en-US" altLang="en-US" smtClean="0"/>
              <a:t>Use Linear Algebra to find </a:t>
            </a:r>
            <a:r>
              <a:rPr lang="en-US" altLang="en-US" smtClean="0">
                <a:latin typeface="Symbol" pitchFamily="18" charset="2"/>
              </a:rPr>
              <a:t>l1 </a:t>
            </a:r>
            <a:r>
              <a:rPr lang="en-US" altLang="en-US" smtClean="0"/>
              <a:t>and </a:t>
            </a:r>
            <a:r>
              <a:rPr lang="en-US" altLang="en-US" smtClean="0">
                <a:latin typeface="Symbol" pitchFamily="18" charset="2"/>
              </a:rPr>
              <a:t>l2.</a:t>
            </a:r>
          </a:p>
          <a:p>
            <a:r>
              <a:rPr lang="en-US" altLang="en-US" smtClean="0"/>
              <a:t>If they are both big, we have a corner.</a:t>
            </a:r>
          </a:p>
        </p:txBody>
      </p:sp>
    </p:spTree>
    <p:extLst>
      <p:ext uri="{BB962C8B-B14F-4D97-AF65-F5344CB8AC3E}">
        <p14:creationId xmlns:p14="http://schemas.microsoft.com/office/powerpoint/2010/main" val="5277364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75195" y="609604"/>
            <a:ext cx="6507018" cy="432083"/>
          </a:xfrm>
          <a:prstGeom prst="rect">
            <a:avLst/>
          </a:prstGeom>
        </p:spPr>
        <p:txBody>
          <a:bodyPr vert="horz" wrap="square" lIns="0" tIns="46876" rIns="0" bIns="0" rtlCol="0">
            <a:spAutoFit/>
          </a:bodyPr>
          <a:lstStyle/>
          <a:p>
            <a:pPr marL="1179467"/>
            <a:r>
              <a:rPr dirty="0">
                <a:solidFill>
                  <a:srgbClr val="000090"/>
                </a:solidFill>
              </a:rPr>
              <a:t>H</a:t>
            </a:r>
            <a:r>
              <a:rPr spc="-13" dirty="0">
                <a:solidFill>
                  <a:srgbClr val="000090"/>
                </a:solidFill>
              </a:rPr>
              <a:t>arr</a:t>
            </a:r>
            <a:r>
              <a:rPr spc="-9" dirty="0">
                <a:solidFill>
                  <a:srgbClr val="000090"/>
                </a:solidFill>
              </a:rPr>
              <a:t>is</a:t>
            </a:r>
            <a:r>
              <a:rPr spc="-4" dirty="0">
                <a:solidFill>
                  <a:srgbClr val="000090"/>
                </a:solidFill>
              </a:rPr>
              <a:t> </a:t>
            </a:r>
            <a:r>
              <a:rPr spc="-18" dirty="0">
                <a:solidFill>
                  <a:srgbClr val="000090"/>
                </a:solidFill>
              </a:rPr>
              <a:t>C</a:t>
            </a:r>
            <a:r>
              <a:rPr dirty="0">
                <a:solidFill>
                  <a:srgbClr val="000090"/>
                </a:solidFill>
              </a:rPr>
              <a:t>or</a:t>
            </a:r>
            <a:r>
              <a:rPr spc="-18" dirty="0">
                <a:solidFill>
                  <a:srgbClr val="000090"/>
                </a:solidFill>
              </a:rPr>
              <a:t>n</a:t>
            </a:r>
            <a:r>
              <a:rPr dirty="0">
                <a:solidFill>
                  <a:srgbClr val="000090"/>
                </a:solidFill>
              </a:rPr>
              <a:t>er</a:t>
            </a:r>
            <a:r>
              <a:rPr spc="-4" dirty="0">
                <a:solidFill>
                  <a:srgbClr val="000090"/>
                </a:solidFill>
              </a:rPr>
              <a:t> </a:t>
            </a:r>
            <a:r>
              <a:rPr dirty="0">
                <a:solidFill>
                  <a:srgbClr val="000090"/>
                </a:solidFill>
              </a:rPr>
              <a:t>Detector</a:t>
            </a:r>
            <a:r>
              <a:rPr spc="-4" dirty="0">
                <a:solidFill>
                  <a:srgbClr val="000090"/>
                </a:solidFill>
              </a:rPr>
              <a:t> </a:t>
            </a:r>
            <a:r>
              <a:rPr dirty="0">
                <a:solidFill>
                  <a:srgbClr val="000090"/>
                </a:solidFill>
              </a:rPr>
              <a:t>-</a:t>
            </a:r>
            <a:r>
              <a:rPr spc="-4" dirty="0">
                <a:solidFill>
                  <a:srgbClr val="000090"/>
                </a:solidFill>
              </a:rPr>
              <a:t> </a:t>
            </a:r>
            <a:r>
              <a:rPr dirty="0">
                <a:solidFill>
                  <a:srgbClr val="000090"/>
                </a:solidFill>
              </a:rPr>
              <a:t>Ex</a:t>
            </a:r>
            <a:r>
              <a:rPr spc="-13" dirty="0">
                <a:solidFill>
                  <a:srgbClr val="000090"/>
                </a:solidFill>
              </a:rPr>
              <a:t>a</a:t>
            </a:r>
            <a:r>
              <a:rPr spc="-27" dirty="0">
                <a:solidFill>
                  <a:srgbClr val="000090"/>
                </a:solidFill>
              </a:rPr>
              <a:t>m</a:t>
            </a:r>
            <a:r>
              <a:rPr spc="-13" dirty="0">
                <a:solidFill>
                  <a:srgbClr val="000090"/>
                </a:solidFill>
              </a:rPr>
              <a:t>pl</a:t>
            </a:r>
            <a:r>
              <a:rPr dirty="0">
                <a:solidFill>
                  <a:srgbClr val="000090"/>
                </a:solidFill>
              </a:rPr>
              <a:t>e</a:t>
            </a:r>
          </a:p>
        </p:txBody>
      </p:sp>
      <p:sp>
        <p:nvSpPr>
          <p:cNvPr id="4" name="object 4"/>
          <p:cNvSpPr/>
          <p:nvPr/>
        </p:nvSpPr>
        <p:spPr>
          <a:xfrm>
            <a:off x="1653891" y="1567423"/>
            <a:ext cx="5749635" cy="4185395"/>
          </a:xfrm>
          <a:prstGeom prst="rect">
            <a:avLst/>
          </a:prstGeom>
          <a:blipFill>
            <a:blip r:embed="rId3" cstate="print"/>
            <a:stretch>
              <a:fillRect/>
            </a:stretch>
          </a:blipFill>
        </p:spPr>
        <p:txBody>
          <a:bodyPr wrap="square" lIns="0" tIns="0" rIns="0" bIns="0" rtlCol="0"/>
          <a:lstStyle/>
          <a:p>
            <a:pPr defTabSz="820103"/>
            <a:endParaRPr smtClean="0">
              <a:solidFill>
                <a:prstClr val="black"/>
              </a:solidFill>
            </a:endParaRPr>
          </a:p>
        </p:txBody>
      </p:sp>
    </p:spTree>
    <p:extLst>
      <p:ext uri="{BB962C8B-B14F-4D97-AF65-F5344CB8AC3E}">
        <p14:creationId xmlns:p14="http://schemas.microsoft.com/office/powerpoint/2010/main" val="510173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US" altLang="en-US"/>
              <a:t>Practical noise reduction</a:t>
            </a:r>
          </a:p>
        </p:txBody>
      </p:sp>
      <p:sp>
        <p:nvSpPr>
          <p:cNvPr id="192515" name="Rectangle 3"/>
          <p:cNvSpPr>
            <a:spLocks noGrp="1" noChangeArrowheads="1"/>
          </p:cNvSpPr>
          <p:nvPr>
            <p:ph type="body" idx="1"/>
          </p:nvPr>
        </p:nvSpPr>
        <p:spPr>
          <a:xfrm>
            <a:off x="711200" y="1028700"/>
            <a:ext cx="7772400" cy="5257800"/>
          </a:xfrm>
        </p:spPr>
        <p:txBody>
          <a:bodyPr/>
          <a:lstStyle/>
          <a:p>
            <a:r>
              <a:rPr lang="en-US" altLang="en-US" dirty="0"/>
              <a:t>How can we “smooth” away noise in a single image?</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graphicFrame>
        <p:nvGraphicFramePr>
          <p:cNvPr id="192516" name="Object 4"/>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5148" name="Equation" r:id="rId4" imgW="914400" imgH="198720" progId="Equation.DSMT4">
                  <p:embed/>
                </p:oleObj>
              </mc:Choice>
              <mc:Fallback>
                <p:oleObj name="Equation" r:id="rId4" imgW="914400" imgH="198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table"/>
          <p:cNvPicPr>
            <a:picLocks noChangeAspect="1"/>
          </p:cNvPicPr>
          <p:nvPr/>
        </p:nvPicPr>
        <p:blipFill>
          <a:blip r:embed="rId6"/>
          <a:stretch>
            <a:fillRect/>
          </a:stretch>
        </p:blipFill>
        <p:spPr>
          <a:xfrm>
            <a:off x="2133600" y="2438400"/>
            <a:ext cx="4419600" cy="3810000"/>
          </a:xfrm>
          <a:prstGeom prst="rect">
            <a:avLst/>
          </a:prstGeom>
        </p:spPr>
      </p:pic>
    </p:spTree>
    <p:extLst>
      <p:ext uri="{BB962C8B-B14F-4D97-AF65-F5344CB8AC3E}">
        <p14:creationId xmlns:p14="http://schemas.microsoft.com/office/powerpoint/2010/main" val="2122514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1026"/>
          <p:cNvSpPr>
            <a:spLocks noGrp="1" noChangeArrowheads="1"/>
          </p:cNvSpPr>
          <p:nvPr>
            <p:ph type="title"/>
          </p:nvPr>
        </p:nvSpPr>
        <p:spPr>
          <a:xfrm>
            <a:off x="685800" y="152400"/>
            <a:ext cx="7772400" cy="571500"/>
          </a:xfrm>
        </p:spPr>
        <p:txBody>
          <a:bodyPr/>
          <a:lstStyle/>
          <a:p>
            <a:r>
              <a:rPr lang="en-US" altLang="en-US" dirty="0"/>
              <a:t>Mean </a:t>
            </a:r>
            <a:r>
              <a:rPr lang="en-US" altLang="en-US" dirty="0" smtClean="0"/>
              <a:t>filtering </a:t>
            </a:r>
            <a:r>
              <a:rPr lang="en-US" altLang="en-US" sz="2000" b="0" dirty="0"/>
              <a:t>(average over a neighborhood)</a:t>
            </a:r>
          </a:p>
        </p:txBody>
      </p:sp>
      <p:graphicFrame>
        <p:nvGraphicFramePr>
          <p:cNvPr id="231427" name="Object 1027"/>
          <p:cNvGraphicFramePr>
            <a:graphicFrameLocks noChangeAspect="1"/>
          </p:cNvGraphicFramePr>
          <p:nvPr/>
        </p:nvGraphicFramePr>
        <p:xfrm>
          <a:off x="0" y="31"/>
          <a:ext cx="1219200" cy="148829"/>
        </p:xfrm>
        <a:graphic>
          <a:graphicData uri="http://schemas.openxmlformats.org/presentationml/2006/ole">
            <mc:AlternateContent xmlns:mc="http://schemas.openxmlformats.org/markup-compatibility/2006">
              <mc:Choice xmlns:v="urn:schemas-microsoft-com:vml" Requires="v">
                <p:oleObj spid="_x0000_s6175" name="Equation" r:id="rId5" imgW="914400" imgH="198720" progId="Equation.DSMT4">
                  <p:embed/>
                </p:oleObj>
              </mc:Choice>
              <mc:Fallback>
                <p:oleObj name="Equation" r:id="rId5" imgW="914400" imgH="1987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1"/>
                        <a:ext cx="1219200" cy="148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19203" y="1524064"/>
            <a:ext cx="952500"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77" descr="txp_fig.bmp"/>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42951" y="4572064"/>
            <a:ext cx="952500"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5625" y="3962400"/>
            <a:ext cx="2722711" cy="234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1383" y="1066800"/>
            <a:ext cx="2646961" cy="230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169350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i$&#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9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50.75"/>
  <p:tag name="PICTUREFILESIZE" val="49226"/>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 \star H = H *F&#10;$$&#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u,v) = \frac{1}{2 \pi \sigma^2} e^{-\frac{u^2+v^2}{\sigma^2}}&#10;\]&#10;\end{document}&#10;"/>
  <p:tag name="EXTERNALNAME" val="Edittex"/>
  <p:tag name="BLEND" val="False"/>
  <p:tag name="TRANSPARENT" val="False"/>
  <p:tag name="BITMAPFORMAT" val="bmpmono"/>
  <p:tag name="DEBUGINTERACTIVE" val="True"/>
  <p:tag name="ORIGWIDTH" val="820.75"/>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1}{16}&#10;\]&#10;\end{document}&#10;"/>
  <p:tag name="EXTERNALNAME" val="Edittex"/>
  <p:tag name="BLEND" val="False"/>
  <p:tag name="TRANSPARENT" val="False"/>
  <p:tag name="BITMAPFORMAT" val="bmpmono"/>
  <p:tag name="DEBUGINTERACTIVE" val="True"/>
  <p:tag name="ORIGWIDTH" val="97.25"/>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u,v]$&#10;\end{document}&#10;"/>
  <p:tag name="EXTERNALNAME" val="Edittex"/>
  <p:tag name="BLEND" val="False"/>
  <p:tag name="TRANSPARENT" val="False"/>
  <p:tag name="BITMAPFORMAT" val="bmpmono"/>
  <p:tag name="DEBUGINTERACTIVE" val="True"/>
  <p:tag name="ORIGWIDTH" val="235.75"/>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j$&#10;\end{document}&#10;"/>
  <p:tag name="EXTERNALNAME" val="txp_fig"/>
  <p:tag name="BLEND" val="False"/>
  <p:tag name="TRANSPARENT" val="False"/>
  <p:tag name="KEEPFILES" val="False"/>
  <p:tag name="DEBUGPAUSE" val="False"/>
  <p:tag name="RESOLUTION" val="300"/>
  <p:tag name="BITMAPFORMAT" val="bmpmono"/>
  <p:tag name="DEBUGINTERACTIVE" val="True"/>
  <p:tag name="ORIGWIDTH" val="33.25"/>
  <p:tag name="PICTUREFILESIZE" val="662"/>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10;\end{document}&#10;"/>
  <p:tag name="EXTERNALNAME" val="Edittex"/>
  <p:tag name="BLEND" val="False"/>
  <p:tag name="TRANSPARENT" val="True"/>
  <p:tag name="BITMAPFORMAT" val="bmpmono"/>
  <p:tag name="DEBUGINTERACTIVE" val="True"/>
  <p:tag name="ORIGWIDTH" val="33.25"/>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10;\end{document}&#10;"/>
  <p:tag name="EXTERNALNAME" val="Edittex"/>
  <p:tag name="BLEND" val="False"/>
  <p:tag name="TRANSPARENT" val="False"/>
  <p:tag name="BITMAPFORMAT" val="bmpmono"/>
  <p:tag name="DEBUGINTERACTIVE" val="True"/>
  <p:tag name="ORIGWIDTH" val="67.5"/>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rac{\partial f}{\partial x} (x,y) = \frac{f(x+1, y) - f(x-1, y)}{2}$$&#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1}{8}$&#10;\end{document}&#10;"/>
  <p:tag name="EXTERNALNAME" val="Edittex"/>
  <p:tag name="BLEND" val="False"/>
  <p:tag name="TRANSPARENT" val="False"/>
  <p:tag name="KEEPFILES" val="False"/>
  <p:tag name="DEBUGPAUSE" val="False"/>
  <p:tag name="RESOLUTION" val="300"/>
  <p:tag name="BITMAPFORMAT" val="bmpmono"/>
  <p:tag name="DEBUGINTERACTIVE" val="True"/>
  <p:tag name="ORIGWIDTH" val="45"/>
  <p:tag name="PICTUREFILESIZE" val="990"/>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1}{8}$&#10;\end{document}&#10;"/>
  <p:tag name="EXTERNALNAME" val="Edittex"/>
  <p:tag name="BLEND" val="False"/>
  <p:tag name="TRANSPARENT" val="False"/>
  <p:tag name="KEEPFILES" val="False"/>
  <p:tag name="DEBUGPAUSE" val="False"/>
  <p:tag name="RESOLUTION" val="300"/>
  <p:tag name="BITMAPFORMAT" val="bmpmono"/>
  <p:tag name="DEBUGINTERACTIVE" val="True"/>
  <p:tag name="ORIGWIDTH" val="45"/>
  <p:tag name="PICTUREFILESIZE" val="990"/>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_x$&#10;\end{document}&#10;"/>
  <p:tag name="EXTERNALNAME" val="Edittex"/>
  <p:tag name="BLEND" val="False"/>
  <p:tag name="TRANSPARENT" val="False"/>
  <p:tag name="BITMAPFORMAT" val="bmpmono"/>
  <p:tag name="DEBUGINTERACTIVE" val="True"/>
  <p:tag name="ORIGWIDTH" val="71.125"/>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_y$&#10;\end{document}&#10;"/>
  <p:tag name="EXTERNALNAME" val="Edittex"/>
  <p:tag name="BLEND" val="False"/>
  <p:tag name="TRANSPARENT" val="False"/>
  <p:tag name="BITMAPFORMAT" val="bmpmono"/>
  <p:tag name="DEBUGINTERACTIVE" val="True"/>
  <p:tag name="ORIGWIDTH" val="67.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 = t ( f(x,y) )$&#10;\end{document}&#10;"/>
  <p:tag name="EXTERNALNAME" val="txp_fig"/>
  <p:tag name="BLEND" val="False"/>
  <p:tag name="TRANSPARENT" val="False"/>
  <p:tag name="KEEPFILES" val="False"/>
  <p:tag name="DEBUGPAUSE" val="False"/>
  <p:tag name="RESOLUTION" val="300"/>
  <p:tag name="BITMAPFORMAT" val="bmpmono"/>
  <p:tag name="DEBUGINTERACTIVE" val="True"/>
  <p:tag name="ORIGWIDTH" val="685.75"/>
  <p:tag name="PICTUREFILESIZE" val="8030"/>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10;\end{document}&#10;"/>
  <p:tag name="EXTERNALNAME" val="txp_fig"/>
  <p:tag name="BLEND" val="False"/>
  <p:tag name="TRANSPARENT" val="False"/>
  <p:tag name="KEEPFILES" val="False"/>
  <p:tag name="DEBUGPAUSE" val="False"/>
  <p:tag name="RESOLUTION" val="300"/>
  <p:tag name="BITMAPFORMAT" val="bmpmono"/>
  <p:tag name="DEBUGINTERACTIVE" val="True"/>
  <p:tag name="ORIGWIDTH" val="153"/>
  <p:tag name="PICTUREFILESIZE" val="2054"/>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d}{dx}f(x)$&#10;\end{document}&#10;"/>
  <p:tag name="EXTERNALNAME" val="txp_fig"/>
  <p:tag name="BLEND" val="False"/>
  <p:tag name="TRANSPARENT" val="False"/>
  <p:tag name="KEEPFILES" val="False"/>
  <p:tag name="DEBUGPAUSE" val="False"/>
  <p:tag name="RESOLUTION" val="300"/>
  <p:tag name="BITMAPFORMAT" val="bmpmono"/>
  <p:tag name="DEBUGINTERACTIVE" val="True"/>
  <p:tag name="ORIGWIDTH" val="232.25"/>
  <p:tag name="PICTUREFILESIZE" val="4238"/>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 \star f$&#10;\end{document}&#10;"/>
  <p:tag name="EXTERNALNAME" val="Edittex"/>
  <p:tag name="BLEND" val="False"/>
  <p:tag name="TRANSPARENT" val="False"/>
  <p:tag name="BITMAPFORMAT" val="bmpmono"/>
  <p:tag name="DEBUGINTERACTIVE" val="True"/>
  <p:tag name="ORIGWIDTH" val="161.125"/>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10;\end{document}&#10;"/>
  <p:tag name="EXTERNALNAME" val="Edittex"/>
  <p:tag name="BLEND" val="False"/>
  <p:tag name="TRANSPARENT" val="False"/>
  <p:tag name="BITMAPFORMAT" val="bmpmono"/>
  <p:tag name="DEBUGINTERACTIVE" val="True"/>
  <p:tag name="ORIGWIDTH" val="315"/>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10;\end{document}&#10;"/>
  <p:tag name="EXTERNALNAME" val="Edittex"/>
  <p:tag name="BLEND" val="False"/>
  <p:tag name="TRANSPARENT" val="False"/>
  <p:tag name="BITMAPFORMAT" val="bmpmono"/>
  <p:tag name="DEBUGINTERACTIVE" val="True"/>
  <p:tag name="ORIGWIDTH" val="40.5"/>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10;\end{document}&#10;"/>
  <p:tag name="EXTERNALNAME" val="Edittex"/>
  <p:tag name="BLEND" val="False"/>
  <p:tag name="TRANSPARENT" val="False"/>
  <p:tag name="BITMAPFORMAT" val="bmpmono"/>
  <p:tag name="DEBUGINTERACTIVE" val="True"/>
  <p:tag name="ORIGWIDTH" val="315"/>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 = (\frac{\partial}{\partial x} h) \star f$ &#10;\end{document}&#10;"/>
  <p:tag name="EXTERNALNAME" val="Edittex"/>
  <p:tag name="BLEND" val="False"/>
  <p:tag name="TRANSPARENT" val="False"/>
  <p:tag name="BITMAPFORMAT" val="bmpmono"/>
  <p:tag name="DEBUGINTERACTIVE" val="True"/>
  <p:tag name="ORIGWIDTH" val="756.875"/>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10;\end{document}&#10;"/>
  <p:tag name="EXTERNALNAME" val="Edittex"/>
  <p:tag name="BLEND" val="False"/>
  <p:tag name="TRANSPARENT" val="False"/>
  <p:tag name="BITMAPFORMAT" val="bmpmono"/>
  <p:tag name="DEBUGINTERACTIVE" val="True"/>
  <p:tag name="ORIGWIDTH" val="126.87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 = f(t_x(x,y), t_y(x,y) )$&#10;\end{document}&#10;"/>
  <p:tag name="EXTERNALNAME" val="txp_fig"/>
  <p:tag name="BLEND" val="False"/>
  <p:tag name="TRANSPARENT" val="False"/>
  <p:tag name="KEEPFILES" val="False"/>
  <p:tag name="DEBUGPAUSE" val="False"/>
  <p:tag name="RESOLUTION" val="300"/>
  <p:tag name="BITMAPFORMAT" val="bmpmono"/>
  <p:tag name="DEBUGINTERACTIVE" val="True"/>
  <p:tag name="ORIGWIDTH" val="1016.125"/>
  <p:tag name="PICTUREFILESIZE" val="13166"/>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partial x} h) \star f$&#10;\end{document}&#10;"/>
  <p:tag name="EXTERNALNAME" val="Edittex"/>
  <p:tag name="BLEND" val="False"/>
  <p:tag name="TRANSPARENT" val="False"/>
  <p:tag name="BITMAPFORMAT" val="bmpmono"/>
  <p:tag name="DEBUGINTERACTIVE" val="True"/>
  <p:tag name="ORIGWIDTH" val="315"/>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10;\end{document}&#10;"/>
  <p:tag name="EXTERNALNAME" val="Edittex"/>
  <p:tag name="BLEND" val="False"/>
  <p:tag name="TRANSPARENT" val="False"/>
  <p:tag name="BITMAPFORMAT" val="bmpmono"/>
  <p:tag name="DEBUGINTERACTIVE" val="True"/>
  <p:tag name="ORIGWIDTH" val="40.5"/>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10;\end{document}&#10;"/>
  <p:tag name="EXTERNALNAME" val="Edittex"/>
  <p:tag name="BLEND" val="False"/>
  <p:tag name="TRANSPARENT" val="False"/>
  <p:tag name="BITMAPFORMAT" val="bmpmono"/>
  <p:tag name="DEBUGINTERACTIVE" val="True"/>
  <p:tag name="ORIGWIDTH" val="161.125"/>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rac{\partial^2}{\partial x^2} h) \star f$&#10;\end{document}&#10;"/>
  <p:tag name="EXTERNALNAME" val="Edittex"/>
  <p:tag name="BLEND" val="False"/>
  <p:tag name="TRANSPARENT" val="False"/>
  <p:tag name="BITMAPFORMAT" val="bmpmono"/>
  <p:tag name="DEBUGINTERACTIVE" val="True"/>
  <p:tag name="ORIGWIDTH" val="348.25"/>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h_\sigma(u,v) = \frac{1}{2 \pi \sigma^2} e^{-\frac{u^2+v^2}{2\sigma^2}}&#10;\]&#10;\end{document}&#10;"/>
  <p:tag name="EXTERNALNAME" val="Edittex"/>
  <p:tag name="BLEND" val="False"/>
  <p:tag name="TRANSPARENT" val="False"/>
  <p:tag name="BITMAPFORMAT" val="bmpmono"/>
  <p:tag name="DEBUGINTERACTIVE" val="True"/>
  <p:tag name="ORIGWIDTH" val="858.625"/>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abla^2 h_\sigma (u,v)&#10;\]&#10;\end{document}&#10;"/>
  <p:tag name="EXTERNALNAME" val="Edittex"/>
  <p:tag name="BLEND" val="False"/>
  <p:tag name="TRANSPARENT" val="False"/>
  <p:tag name="BITMAPFORMAT" val="bmpmono"/>
  <p:tag name="DEBUGINTERACTIVE" val="True"/>
  <p:tag name="ORIGWIDTH" val="378"/>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abla^2 &#10;\]&#10;\end{document}&#10;"/>
  <p:tag name="EXTERNALNAME" val="Edittex"/>
  <p:tag name="BLEND" val="False"/>
  <p:tag name="TRANSPARENT" val="False"/>
  <p:tag name="BITMAPFORMAT" val="bmpmono"/>
  <p:tag name="DEBUGINTERACTIVE" val="True"/>
  <p:tag name="ORIGWIDTH" val="100.75"/>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2 f = \frac{\partial^2 f}{\partial x^2} + \frac{\partial^2 f}{\partial y^2}$&#10;\end{document}&#10;"/>
  <p:tag name="EXTERNALNAME" val="Edittex"/>
  <p:tag name="BLEND" val="False"/>
  <p:tag name="TRANSPARENT" val="False"/>
  <p:tag name="BITMAPFORMAT" val="bmpmono"/>
  <p:tag name="DEBUGINTERACTIVE" val="True"/>
  <p:tag name="ORIGWIDTH" val="611.125"/>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artial}{\partial x} h_\sigma(u,v)&#10;\]&#10;\end{document}&#10;"/>
  <p:tag name="EXTERNALNAME" val="Edittex"/>
  <p:tag name="BLEND" val="False"/>
  <p:tag name="TRANSPARENT" val="False"/>
  <p:tag name="KEEPFILES" val="False"/>
  <p:tag name="DEBUGPAUSE" val="False"/>
  <p:tag name="RESOLUTION" val="300"/>
  <p:tag name="BITMAPFORMAT" val="bmpmono"/>
  <p:tag name="DEBUGINTERACTIVE" val="True"/>
  <p:tag name="ORIGWIDTH" val="370.75"/>
  <p:tag name="PICTUREFILESIZE" val="9578"/>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1$&#10;\end{document}&#10;"/>
  <p:tag name="EXTERNALNAME" val="Edittex"/>
  <p:tag name="BLEND" val="False"/>
  <p:tag name="TRANSPARENT" val="False"/>
  <p:tag name="BITMAPFORMAT" val="bmpmono"/>
  <p:tag name="DEBUGINTERACTIVE" val="True"/>
  <p:tag name="ORIGWIDTH" val="202.5"/>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 = 2$&#10;\end{document}&#10;"/>
  <p:tag name="EXTERNALNAME" val="Edittex"/>
  <p:tag name="BLEND" val="False"/>
  <p:tag name="TRANSPARENT" val="False"/>
  <p:tag name="BITMAPFORMAT" val="bmpmono"/>
  <p:tag name="DEBUGINTERACTIVE" val="True"/>
  <p:tag name="ORIGWIDTH" val="206.12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igma$&#10;\end{document}&#10;"/>
  <p:tag name="EXTERNALNAME" val="Edittex"/>
  <p:tag name="BLEND" val="False"/>
  <p:tag name="TRANSPARENT" val="False"/>
  <p:tag name="BITMAPFORMAT" val="bmpmono"/>
  <p:tag name="DEBUGINTERACTIVE" val="True"/>
  <p:tag name="ORIGWIDTH" val="45"/>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igma&#10;\]&#10;\end{document}&#10;"/>
  <p:tag name="EXTERNALNAME" val="Edittex"/>
  <p:tag name="BLEND" val="False"/>
  <p:tag name="TRANSPARENT" val="False"/>
  <p:tag name="BITMAPFORMAT" val="bmpmono"/>
  <p:tag name="DEBUGINTERACTIVE" val="True"/>
  <p:tag name="ORIGWIDTH" val="4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frac{1}{(2k+1)^2}\sum_{u=-k}^{k} \sum_{v=-k}^{k}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604.75"/>
  <p:tag name="PICTUREFILESIZE" val="54046"/>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star F&#10;\]&#10;\end{document}&#10;"/>
  <p:tag name="EXTERNALNAME" val="Edittex"/>
  <p:tag name="BLEND" val="False"/>
  <p:tag name="TRANSPARENT" val="False"/>
  <p:tag name="BITMAPFORMAT" val="bmpmono"/>
  <p:tag name="DEBUGINTERACTIVE" val="True"/>
  <p:tag name="ORIGWIDTH" val="38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3339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7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8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9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Myriad Roman"/>
        <a:ea typeface=""/>
        <a:cs typeface=""/>
      </a:majorFont>
      <a:minorFont>
        <a:latin typeface="Myriad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2072</TotalTime>
  <Words>2441</Words>
  <Application>Microsoft Office PowerPoint</Application>
  <PresentationFormat>On-screen Show (4:3)</PresentationFormat>
  <Paragraphs>564</Paragraphs>
  <Slides>79</Slides>
  <Notes>34</Notes>
  <HiddenSlides>0</HiddenSlides>
  <MMClips>0</MMClips>
  <ScaleCrop>false</ScaleCrop>
  <HeadingPairs>
    <vt:vector size="6" baseType="variant">
      <vt:variant>
        <vt:lpstr>Theme</vt:lpstr>
      </vt:variant>
      <vt:variant>
        <vt:i4>18</vt:i4>
      </vt:variant>
      <vt:variant>
        <vt:lpstr>Embedded OLE Servers</vt:lpstr>
      </vt:variant>
      <vt:variant>
        <vt:i4>2</vt:i4>
      </vt:variant>
      <vt:variant>
        <vt:lpstr>Slide Titles</vt:lpstr>
      </vt:variant>
      <vt:variant>
        <vt:i4>79</vt:i4>
      </vt:variant>
    </vt:vector>
  </HeadingPairs>
  <TitlesOfParts>
    <vt:vector size="99" baseType="lpstr">
      <vt:lpstr>Office Theme</vt:lpstr>
      <vt:lpstr>Default Design</vt:lpstr>
      <vt:lpstr>1_Default Design</vt:lpstr>
      <vt:lpstr>2_Default Design</vt:lpstr>
      <vt:lpstr>3_Default Design</vt:lpstr>
      <vt:lpstr>4_Default Design</vt:lpstr>
      <vt:lpstr>5_Default Design</vt:lpstr>
      <vt:lpstr>6_Default Design</vt:lpstr>
      <vt:lpstr>Blank Presentation</vt:lpstr>
      <vt:lpstr>1_Blank Presentation</vt:lpstr>
      <vt:lpstr>2_Blank Presentation</vt:lpstr>
      <vt:lpstr>1_Office Theme</vt:lpstr>
      <vt:lpstr>2_Office Theme</vt:lpstr>
      <vt:lpstr>7_Blank Presentation</vt:lpstr>
      <vt:lpstr>8_Blank Presentation</vt:lpstr>
      <vt:lpstr>9_Blank Presentation</vt:lpstr>
      <vt:lpstr>5_Office Theme</vt:lpstr>
      <vt:lpstr>6_Office Theme</vt:lpstr>
      <vt:lpstr>Equation</vt:lpstr>
      <vt:lpstr>Photo Editor Photo</vt:lpstr>
      <vt:lpstr>Filters (Smoothing, Edge Detection)</vt:lpstr>
      <vt:lpstr>What is an image?</vt:lpstr>
      <vt:lpstr>PowerPoint Presentation</vt:lpstr>
      <vt:lpstr>What is a digital image?</vt:lpstr>
      <vt:lpstr>Image Processing</vt:lpstr>
      <vt:lpstr>Filtering and Image Features</vt:lpstr>
      <vt:lpstr>Noise</vt:lpstr>
      <vt:lpstr>Practical noise reduction</vt:lpstr>
      <vt:lpstr>Mean filtering (average over a neighborhood)</vt:lpstr>
      <vt:lpstr>Effect of mean filters</vt:lpstr>
      <vt:lpstr>Cross-correlation filtering</vt:lpstr>
      <vt:lpstr>Convolution</vt:lpstr>
      <vt:lpstr>PowerPoint Presentation</vt:lpstr>
      <vt:lpstr>Mean kernel</vt:lpstr>
      <vt:lpstr>Gaussian Filtering</vt:lpstr>
      <vt:lpstr>Gaussian Averaging</vt:lpstr>
      <vt:lpstr>PowerPoint Presentation</vt:lpstr>
      <vt:lpstr>Mean vs. Gaussian filtering</vt:lpstr>
      <vt:lpstr>How big should the mask be?</vt:lpstr>
      <vt:lpstr>The size of the mask</vt:lpstr>
      <vt:lpstr>Gaussian filters</vt:lpstr>
      <vt:lpstr>PowerPoint Presentation</vt:lpstr>
      <vt:lpstr>Separability example</vt:lpstr>
      <vt:lpstr>PowerPoint Presentation</vt:lpstr>
      <vt:lpstr>Linear Shift-Invariance</vt:lpstr>
      <vt:lpstr>Median filters</vt:lpstr>
      <vt:lpstr>Comparison: salt and pepper noise</vt:lpstr>
      <vt:lpstr>Comparison: Gaussian noise</vt:lpstr>
      <vt:lpstr>Edge detection as filtering</vt:lpstr>
      <vt:lpstr>Origin of Edges</vt:lpstr>
      <vt:lpstr>Edge detection (1D)</vt:lpstr>
      <vt:lpstr>Edge is Where Change Occurs</vt:lpstr>
      <vt:lpstr>Image gradient</vt:lpstr>
      <vt:lpstr>The discrete gradient</vt:lpstr>
      <vt:lpstr>The Sobel operator</vt:lpstr>
      <vt:lpstr>Gradient operators</vt:lpstr>
      <vt:lpstr>Effects of noise</vt:lpstr>
      <vt:lpstr>Solution:  smooth first</vt:lpstr>
      <vt:lpstr>Derivative theorem of convolution</vt:lpstr>
      <vt:lpstr>Derivative of Gaussian filter</vt:lpstr>
      <vt:lpstr>Derivative of Gaussian filter</vt:lpstr>
      <vt:lpstr>Laplacian of Gaussian</vt:lpstr>
      <vt:lpstr>2D edge detection filters</vt:lpstr>
      <vt:lpstr>Tradeoff between smoothing and localization</vt:lpstr>
      <vt:lpstr>Implementation issues</vt:lpstr>
      <vt:lpstr>Optimal Edge Detection: Canny</vt:lpstr>
      <vt:lpstr>Optimal Edge Detection: Canny (continued)</vt:lpstr>
      <vt:lpstr>Canny edge detector</vt:lpstr>
      <vt:lpstr>The Canny edge detector</vt:lpstr>
      <vt:lpstr>The Canny edge detector</vt:lpstr>
      <vt:lpstr>The Canny edge detector</vt:lpstr>
      <vt:lpstr>The Canny edge detector</vt:lpstr>
      <vt:lpstr>Non-maximum suppression</vt:lpstr>
      <vt:lpstr>PowerPoint Presentation</vt:lpstr>
      <vt:lpstr>Hysteresis </vt:lpstr>
      <vt:lpstr>Canny Edge Detection (Example)</vt:lpstr>
      <vt:lpstr>Effect of  (Gaussian kernel size)</vt:lpstr>
      <vt:lpstr>Scale</vt:lpstr>
      <vt:lpstr>PowerPoint Presentation</vt:lpstr>
      <vt:lpstr>PowerPoint Presentation</vt:lpstr>
      <vt:lpstr>PowerPoint Presentation</vt:lpstr>
      <vt:lpstr>PowerPoint Presentation</vt:lpstr>
      <vt:lpstr>Scale space (Witkin 83)</vt:lpstr>
      <vt:lpstr>PowerPoint Presentation</vt:lpstr>
      <vt:lpstr>Filter Bank</vt:lpstr>
      <vt:lpstr>Learning to detect boundaries</vt:lpstr>
      <vt:lpstr>pB boundary detector</vt:lpstr>
      <vt:lpstr>pB Boundary Detector</vt:lpstr>
      <vt:lpstr>Results</vt:lpstr>
      <vt:lpstr>Results</vt:lpstr>
      <vt:lpstr>Corners contain more edges than lines.</vt:lpstr>
      <vt:lpstr>Corners contain more edges than lines.</vt:lpstr>
      <vt:lpstr>Edge Detectors Tend to Fail at Corners</vt:lpstr>
      <vt:lpstr>Finding  Corners</vt:lpstr>
      <vt:lpstr>Formula for Finding Corners</vt:lpstr>
      <vt:lpstr>PowerPoint Presentation</vt:lpstr>
      <vt:lpstr>General Case:</vt:lpstr>
      <vt:lpstr>So, to detect corners</vt:lpstr>
      <vt:lpstr>Harris Corner Detector - Example</vt:lpstr>
    </vt:vector>
  </TitlesOfParts>
  <Company>UMIACS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for Robotics: an Overview</dc:title>
  <dc:creator>Cornelia Fermuller</dc:creator>
  <cp:lastModifiedBy>fer</cp:lastModifiedBy>
  <cp:revision>47</cp:revision>
  <dcterms:created xsi:type="dcterms:W3CDTF">2016-11-23T17:07:18Z</dcterms:created>
  <dcterms:modified xsi:type="dcterms:W3CDTF">2017-02-28T13:15:03Z</dcterms:modified>
</cp:coreProperties>
</file>